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1" r:id="rId2"/>
  </p:sldMasterIdLst>
  <p:notesMasterIdLst>
    <p:notesMasterId r:id="rId13"/>
  </p:notesMasterIdLst>
  <p:handoutMasterIdLst>
    <p:handoutMasterId r:id="rId14"/>
  </p:handoutMasterIdLst>
  <p:sldIdLst>
    <p:sldId id="296" r:id="rId3"/>
    <p:sldId id="298" r:id="rId4"/>
    <p:sldId id="295" r:id="rId5"/>
    <p:sldId id="300" r:id="rId6"/>
    <p:sldId id="279" r:id="rId7"/>
    <p:sldId id="258" r:id="rId8"/>
    <p:sldId id="259" r:id="rId9"/>
    <p:sldId id="260" r:id="rId10"/>
    <p:sldId id="292" r:id="rId11"/>
    <p:sldId id="2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247"/>
    <a:srgbClr val="2899B7"/>
    <a:srgbClr val="D6DF23"/>
    <a:srgbClr val="007B92"/>
    <a:srgbClr val="9E1E62"/>
    <a:srgbClr val="F4901F"/>
    <a:srgbClr val="71224B"/>
    <a:srgbClr val="006F59"/>
    <a:srgbClr val="BE1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54"/>
    <p:restoredTop sz="94694"/>
  </p:normalViewPr>
  <p:slideViewPr>
    <p:cSldViewPr snapToGrid="0" snapToObjects="1" showGuides="1">
      <p:cViewPr varScale="1">
        <p:scale>
          <a:sx n="116" d="100"/>
          <a:sy n="116" d="100"/>
        </p:scale>
        <p:origin x="342" y="108"/>
      </p:cViewPr>
      <p:guideLst>
        <p:guide orient="horz" pos="2160"/>
        <p:guide pos="3840"/>
      </p:guideLst>
    </p:cSldViewPr>
  </p:slideViewPr>
  <p:notesTextViewPr>
    <p:cViewPr>
      <p:scale>
        <a:sx n="3" d="2"/>
        <a:sy n="3" d="2"/>
      </p:scale>
      <p:origin x="0" y="0"/>
    </p:cViewPr>
  </p:notesTextViewPr>
  <p:notesViewPr>
    <p:cSldViewPr snapToGrid="0" snapToObjects="1" showGuides="1">
      <p:cViewPr varScale="1">
        <p:scale>
          <a:sx n="105" d="100"/>
          <a:sy n="105" d="100"/>
        </p:scale>
        <p:origin x="22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'Line Graph Comparison'!$C$2</c:f>
              <c:strCache>
                <c:ptCount val="1"/>
                <c:pt idx="0">
                  <c:v>FY19 Raw No.</c:v>
                </c:pt>
              </c:strCache>
            </c:strRef>
          </c:tx>
          <c:spPr>
            <a:solidFill>
              <a:srgbClr val="5D2C80"/>
            </a:solidFill>
            <a:ln>
              <a:noFill/>
            </a:ln>
            <a:effectLst/>
          </c:spPr>
          <c:invertIfNegative val="0"/>
          <c:cat>
            <c:strRef>
              <c:f>'Line Graph Comparison'!$B$3:$B$8</c:f>
              <c:strCache>
                <c:ptCount val="6"/>
                <c:pt idx="0">
                  <c:v>Jul</c:v>
                </c:pt>
                <c:pt idx="1">
                  <c:v>Aug</c:v>
                </c:pt>
                <c:pt idx="2">
                  <c:v>Sep</c:v>
                </c:pt>
                <c:pt idx="3">
                  <c:v>Oct</c:v>
                </c:pt>
                <c:pt idx="4">
                  <c:v>Nov</c:v>
                </c:pt>
                <c:pt idx="5">
                  <c:v>Dec</c:v>
                </c:pt>
              </c:strCache>
            </c:strRef>
          </c:cat>
          <c:val>
            <c:numRef>
              <c:f>'Line Graph Comparison'!$C$3:$C$8</c:f>
              <c:numCache>
                <c:formatCode>0</c:formatCode>
                <c:ptCount val="6"/>
                <c:pt idx="0">
                  <c:v>28</c:v>
                </c:pt>
                <c:pt idx="1">
                  <c:v>13</c:v>
                </c:pt>
                <c:pt idx="2">
                  <c:v>14</c:v>
                </c:pt>
                <c:pt idx="3">
                  <c:v>11</c:v>
                </c:pt>
                <c:pt idx="4">
                  <c:v>22</c:v>
                </c:pt>
                <c:pt idx="5">
                  <c:v>14</c:v>
                </c:pt>
              </c:numCache>
            </c:numRef>
          </c:val>
          <c:extLst xmlns:c16r2="http://schemas.microsoft.com/office/drawing/2015/06/chart">
            <c:ext xmlns:c16="http://schemas.microsoft.com/office/drawing/2014/chart" uri="{C3380CC4-5D6E-409C-BE32-E72D297353CC}">
              <c16:uniqueId val="{00000000-6A26-42F4-8E73-54602E96732E}"/>
            </c:ext>
          </c:extLst>
        </c:ser>
        <c:ser>
          <c:idx val="1"/>
          <c:order val="1"/>
          <c:tx>
            <c:strRef>
              <c:f>'Line Graph Comparison'!$D$2</c:f>
              <c:strCache>
                <c:ptCount val="1"/>
                <c:pt idx="0">
                  <c:v>FY20 Raw No.</c:v>
                </c:pt>
              </c:strCache>
            </c:strRef>
          </c:tx>
          <c:spPr>
            <a:solidFill>
              <a:srgbClr val="008C84"/>
            </a:solidFill>
            <a:ln>
              <a:noFill/>
            </a:ln>
            <a:effectLst/>
          </c:spPr>
          <c:invertIfNegative val="0"/>
          <c:cat>
            <c:strRef>
              <c:f>'Line Graph Comparison'!$B$3:$B$8</c:f>
              <c:strCache>
                <c:ptCount val="6"/>
                <c:pt idx="0">
                  <c:v>Jul</c:v>
                </c:pt>
                <c:pt idx="1">
                  <c:v>Aug</c:v>
                </c:pt>
                <c:pt idx="2">
                  <c:v>Sep</c:v>
                </c:pt>
                <c:pt idx="3">
                  <c:v>Oct</c:v>
                </c:pt>
                <c:pt idx="4">
                  <c:v>Nov</c:v>
                </c:pt>
                <c:pt idx="5">
                  <c:v>Dec</c:v>
                </c:pt>
              </c:strCache>
            </c:strRef>
          </c:cat>
          <c:val>
            <c:numRef>
              <c:f>'Line Graph Comparison'!$D$3:$D$8</c:f>
              <c:numCache>
                <c:formatCode>0</c:formatCode>
                <c:ptCount val="6"/>
                <c:pt idx="0">
                  <c:v>26</c:v>
                </c:pt>
                <c:pt idx="1">
                  <c:v>17</c:v>
                </c:pt>
                <c:pt idx="2">
                  <c:v>14</c:v>
                </c:pt>
                <c:pt idx="3">
                  <c:v>20</c:v>
                </c:pt>
                <c:pt idx="4">
                  <c:v>19</c:v>
                </c:pt>
                <c:pt idx="5">
                  <c:v>16</c:v>
                </c:pt>
              </c:numCache>
            </c:numRef>
          </c:val>
          <c:extLst xmlns:c16r2="http://schemas.microsoft.com/office/drawing/2015/06/chart">
            <c:ext xmlns:c16="http://schemas.microsoft.com/office/drawing/2014/chart" uri="{C3380CC4-5D6E-409C-BE32-E72D297353CC}">
              <c16:uniqueId val="{00000001-6A26-42F4-8E73-54602E96732E}"/>
            </c:ext>
          </c:extLst>
        </c:ser>
        <c:dLbls>
          <c:showLegendKey val="0"/>
          <c:showVal val="0"/>
          <c:showCatName val="0"/>
          <c:showSerName val="0"/>
          <c:showPercent val="0"/>
          <c:showBubbleSize val="0"/>
        </c:dLbls>
        <c:gapWidth val="219"/>
        <c:overlap val="-27"/>
        <c:axId val="-1588970000"/>
        <c:axId val="-1588969456"/>
      </c:barChart>
      <c:lineChart>
        <c:grouping val="standard"/>
        <c:varyColors val="0"/>
        <c:ser>
          <c:idx val="2"/>
          <c:order val="2"/>
          <c:tx>
            <c:strRef>
              <c:f>'Line Graph Comparison'!$E$2</c:f>
              <c:strCache>
                <c:ptCount val="1"/>
                <c:pt idx="0">
                  <c:v>FY19 Rate </c:v>
                </c:pt>
              </c:strCache>
            </c:strRef>
          </c:tx>
          <c:spPr>
            <a:ln w="28575" cap="rnd">
              <a:solidFill>
                <a:srgbClr val="F05A28"/>
              </a:solidFill>
              <a:round/>
            </a:ln>
            <a:effectLst/>
          </c:spPr>
          <c:marker>
            <c:symbol val="none"/>
          </c:marker>
          <c:cat>
            <c:strRef>
              <c:f>'Line Graph Comparison'!$B$3:$B$8</c:f>
              <c:strCache>
                <c:ptCount val="6"/>
                <c:pt idx="0">
                  <c:v>Jul</c:v>
                </c:pt>
                <c:pt idx="1">
                  <c:v>Aug</c:v>
                </c:pt>
                <c:pt idx="2">
                  <c:v>Sep</c:v>
                </c:pt>
                <c:pt idx="3">
                  <c:v>Oct</c:v>
                </c:pt>
                <c:pt idx="4">
                  <c:v>Nov</c:v>
                </c:pt>
                <c:pt idx="5">
                  <c:v>Dec</c:v>
                </c:pt>
              </c:strCache>
            </c:strRef>
          </c:cat>
          <c:val>
            <c:numRef>
              <c:f>'Line Graph Comparison'!$E$3:$E$8</c:f>
              <c:numCache>
                <c:formatCode>0.00</c:formatCode>
                <c:ptCount val="6"/>
                <c:pt idx="0">
                  <c:v>1.8774683680106212</c:v>
                </c:pt>
                <c:pt idx="1">
                  <c:v>0.83448342266585362</c:v>
                </c:pt>
                <c:pt idx="2">
                  <c:v>0.98608910019369611</c:v>
                </c:pt>
                <c:pt idx="3">
                  <c:v>0.48406757583358639</c:v>
                </c:pt>
                <c:pt idx="4">
                  <c:v>1.3658233742045629</c:v>
                </c:pt>
                <c:pt idx="5">
                  <c:v>0.99637036509856958</c:v>
                </c:pt>
              </c:numCache>
            </c:numRef>
          </c:val>
          <c:smooth val="0"/>
          <c:extLst xmlns:c16r2="http://schemas.microsoft.com/office/drawing/2015/06/chart">
            <c:ext xmlns:c16="http://schemas.microsoft.com/office/drawing/2014/chart" uri="{C3380CC4-5D6E-409C-BE32-E72D297353CC}">
              <c16:uniqueId val="{00000002-6A26-42F4-8E73-54602E96732E}"/>
            </c:ext>
          </c:extLst>
        </c:ser>
        <c:ser>
          <c:idx val="3"/>
          <c:order val="3"/>
          <c:tx>
            <c:strRef>
              <c:f>'Line Graph Comparison'!$F$2</c:f>
              <c:strCache>
                <c:ptCount val="1"/>
                <c:pt idx="0">
                  <c:v>FY20  Rate </c:v>
                </c:pt>
              </c:strCache>
            </c:strRef>
          </c:tx>
          <c:spPr>
            <a:ln w="28575" cap="rnd">
              <a:solidFill>
                <a:srgbClr val="D6DF23"/>
              </a:solidFill>
              <a:round/>
            </a:ln>
            <a:effectLst/>
          </c:spPr>
          <c:marker>
            <c:symbol val="none"/>
          </c:marker>
          <c:cat>
            <c:strRef>
              <c:f>'Line Graph Comparison'!$B$3:$B$8</c:f>
              <c:strCache>
                <c:ptCount val="6"/>
                <c:pt idx="0">
                  <c:v>Jul</c:v>
                </c:pt>
                <c:pt idx="1">
                  <c:v>Aug</c:v>
                </c:pt>
                <c:pt idx="2">
                  <c:v>Sep</c:v>
                </c:pt>
                <c:pt idx="3">
                  <c:v>Oct</c:v>
                </c:pt>
                <c:pt idx="4">
                  <c:v>Nov</c:v>
                </c:pt>
                <c:pt idx="5">
                  <c:v>Dec</c:v>
                </c:pt>
              </c:strCache>
            </c:strRef>
          </c:cat>
          <c:val>
            <c:numRef>
              <c:f>'Line Graph Comparison'!$F$3:$F$8</c:f>
              <c:numCache>
                <c:formatCode>0.00</c:formatCode>
                <c:ptCount val="6"/>
                <c:pt idx="0">
                  <c:v>1.7601819757365684</c:v>
                </c:pt>
                <c:pt idx="1">
                  <c:v>1.1920957042480682</c:v>
                </c:pt>
                <c:pt idx="2">
                  <c:v>1.0105603557172453</c:v>
                </c:pt>
                <c:pt idx="3">
                  <c:v>0.83328472505770501</c:v>
                </c:pt>
                <c:pt idx="4">
                  <c:v>1.2582614799803977</c:v>
                </c:pt>
                <c:pt idx="5">
                  <c:v>1.1778042783740412</c:v>
                </c:pt>
              </c:numCache>
            </c:numRef>
          </c:val>
          <c:smooth val="0"/>
          <c:extLst xmlns:c16r2="http://schemas.microsoft.com/office/drawing/2015/06/chart">
            <c:ext xmlns:c16="http://schemas.microsoft.com/office/drawing/2014/chart" uri="{C3380CC4-5D6E-409C-BE32-E72D297353CC}">
              <c16:uniqueId val="{00000003-6A26-42F4-8E73-54602E96732E}"/>
            </c:ext>
          </c:extLst>
        </c:ser>
        <c:dLbls>
          <c:showLegendKey val="0"/>
          <c:showVal val="0"/>
          <c:showCatName val="0"/>
          <c:showSerName val="0"/>
          <c:showPercent val="0"/>
          <c:showBubbleSize val="0"/>
        </c:dLbls>
        <c:marker val="1"/>
        <c:smooth val="0"/>
        <c:axId val="-1588971088"/>
        <c:axId val="-1588975984"/>
      </c:lineChart>
      <c:catAx>
        <c:axId val="-158897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969456"/>
        <c:crosses val="autoZero"/>
        <c:auto val="1"/>
        <c:lblAlgn val="ctr"/>
        <c:lblOffset val="100"/>
        <c:noMultiLvlLbl val="0"/>
      </c:catAx>
      <c:valAx>
        <c:axId val="-1588969456"/>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1588970000"/>
        <c:crosses val="autoZero"/>
        <c:crossBetween val="between"/>
      </c:valAx>
      <c:valAx>
        <c:axId val="-1588975984"/>
        <c:scaling>
          <c:orientation val="minMax"/>
          <c:max val="2"/>
          <c:min val="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1588971088"/>
        <c:crosses val="max"/>
        <c:crossBetween val="between"/>
        <c:majorUnit val="0.2"/>
        <c:minorUnit val="2.0000000000000004E-2"/>
      </c:valAx>
      <c:catAx>
        <c:axId val="-1588971088"/>
        <c:scaling>
          <c:orientation val="minMax"/>
        </c:scaling>
        <c:delete val="1"/>
        <c:axPos val="b"/>
        <c:numFmt formatCode="General" sourceLinked="1"/>
        <c:majorTickMark val="out"/>
        <c:minorTickMark val="none"/>
        <c:tickLblPos val="nextTo"/>
        <c:crossAx val="-15889759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Calibri" panose="020F0502020204030204" pitchFamily="34" charset="0"/>
              <a:ea typeface="+mn-ea"/>
              <a:cs typeface="+mn-cs"/>
            </a:defRPr>
          </a:pPr>
          <a:endParaRPr lang="en-US"/>
        </a:p>
      </c:txPr>
    </c:legend>
    <c:plotVisOnly val="1"/>
    <c:dispBlanksAs val="gap"/>
    <c:showDLblsOverMax val="0"/>
  </c:chart>
  <c:spPr>
    <a:solidFill>
      <a:schemeClr val="bg2"/>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'Rates Comparison'!$P$27</c:f>
              <c:strCache>
                <c:ptCount val="1"/>
                <c:pt idx="0">
                  <c:v>1Q FY19</c:v>
                </c:pt>
              </c:strCache>
            </c:strRef>
          </c:tx>
          <c:spPr>
            <a:solidFill>
              <a:srgbClr val="5D2C80"/>
            </a:solidFill>
            <a:ln>
              <a:noFill/>
            </a:ln>
            <a:effectLst/>
          </c:spPr>
          <c:invertIfNegative val="0"/>
          <c:cat>
            <c:strRef>
              <c:f>'Rates Comparison'!$Q$26</c:f>
              <c:strCache>
                <c:ptCount val="1"/>
                <c:pt idx="0">
                  <c:v>Rate of Misloads</c:v>
                </c:pt>
              </c:strCache>
            </c:strRef>
          </c:cat>
          <c:val>
            <c:numRef>
              <c:f>'Rates Comparison'!$Q$27</c:f>
              <c:numCache>
                <c:formatCode>0.00</c:formatCode>
                <c:ptCount val="1"/>
                <c:pt idx="0">
                  <c:v>2.5158419422299794</c:v>
                </c:pt>
              </c:numCache>
            </c:numRef>
          </c:val>
          <c:extLst xmlns:c16r2="http://schemas.microsoft.com/office/drawing/2015/06/chart">
            <c:ext xmlns:c16="http://schemas.microsoft.com/office/drawing/2014/chart" uri="{C3380CC4-5D6E-409C-BE32-E72D297353CC}">
              <c16:uniqueId val="{00000000-8BED-489A-A8DD-C83A3B380721}"/>
            </c:ext>
          </c:extLst>
        </c:ser>
        <c:ser>
          <c:idx val="1"/>
          <c:order val="1"/>
          <c:tx>
            <c:strRef>
              <c:f>'Rates Comparison'!$P$28</c:f>
              <c:strCache>
                <c:ptCount val="1"/>
                <c:pt idx="0">
                  <c:v>1Q FY20</c:v>
                </c:pt>
              </c:strCache>
            </c:strRef>
          </c:tx>
          <c:spPr>
            <a:solidFill>
              <a:srgbClr val="008C84"/>
            </a:solidFill>
            <a:ln>
              <a:noFill/>
            </a:ln>
            <a:effectLst/>
          </c:spPr>
          <c:invertIfNegative val="0"/>
          <c:cat>
            <c:strRef>
              <c:f>'Rates Comparison'!$Q$26</c:f>
              <c:strCache>
                <c:ptCount val="1"/>
                <c:pt idx="0">
                  <c:v>Rate of Misloads</c:v>
                </c:pt>
              </c:strCache>
            </c:strRef>
          </c:cat>
          <c:val>
            <c:numRef>
              <c:f>'Rates Comparison'!$Q$28</c:f>
              <c:numCache>
                <c:formatCode>0.00</c:formatCode>
                <c:ptCount val="1"/>
                <c:pt idx="0">
                  <c:v>2.7905873488722541</c:v>
                </c:pt>
              </c:numCache>
            </c:numRef>
          </c:val>
          <c:extLst xmlns:c16r2="http://schemas.microsoft.com/office/drawing/2015/06/chart">
            <c:ext xmlns:c16="http://schemas.microsoft.com/office/drawing/2014/chart" uri="{C3380CC4-5D6E-409C-BE32-E72D297353CC}">
              <c16:uniqueId val="{00000001-8BED-489A-A8DD-C83A3B380721}"/>
            </c:ext>
          </c:extLst>
        </c:ser>
        <c:ser>
          <c:idx val="2"/>
          <c:order val="2"/>
          <c:tx>
            <c:strRef>
              <c:f>'Rates Comparison'!$P$29</c:f>
              <c:strCache>
                <c:ptCount val="1"/>
                <c:pt idx="0">
                  <c:v>2Q FY19</c:v>
                </c:pt>
              </c:strCache>
            </c:strRef>
          </c:tx>
          <c:spPr>
            <a:solidFill>
              <a:srgbClr val="5D2C80"/>
            </a:solidFill>
            <a:ln>
              <a:noFill/>
            </a:ln>
            <a:effectLst/>
          </c:spPr>
          <c:invertIfNegative val="0"/>
          <c:cat>
            <c:strRef>
              <c:f>'Rates Comparison'!$Q$26</c:f>
              <c:strCache>
                <c:ptCount val="1"/>
                <c:pt idx="0">
                  <c:v>Rate of Misloads</c:v>
                </c:pt>
              </c:strCache>
            </c:strRef>
          </c:cat>
          <c:val>
            <c:numRef>
              <c:f>'Rates Comparison'!$Q$29</c:f>
              <c:numCache>
                <c:formatCode>0.00</c:formatCode>
                <c:ptCount val="1"/>
                <c:pt idx="0">
                  <c:v>1.9206248432823478</c:v>
                </c:pt>
              </c:numCache>
            </c:numRef>
          </c:val>
          <c:extLst xmlns:c16r2="http://schemas.microsoft.com/office/drawing/2015/06/chart">
            <c:ext xmlns:c16="http://schemas.microsoft.com/office/drawing/2014/chart" uri="{C3380CC4-5D6E-409C-BE32-E72D297353CC}">
              <c16:uniqueId val="{00000002-8BED-489A-A8DD-C83A3B380721}"/>
            </c:ext>
          </c:extLst>
        </c:ser>
        <c:ser>
          <c:idx val="3"/>
          <c:order val="3"/>
          <c:tx>
            <c:strRef>
              <c:f>'Rates Comparison'!$P$30</c:f>
              <c:strCache>
                <c:ptCount val="1"/>
                <c:pt idx="0">
                  <c:v>2Q FY20</c:v>
                </c:pt>
              </c:strCache>
            </c:strRef>
          </c:tx>
          <c:spPr>
            <a:solidFill>
              <a:srgbClr val="008C84"/>
            </a:solidFill>
            <a:ln>
              <a:noFill/>
            </a:ln>
            <a:effectLst/>
          </c:spPr>
          <c:invertIfNegative val="0"/>
          <c:cat>
            <c:strRef>
              <c:f>'Rates Comparison'!$Q$26</c:f>
              <c:strCache>
                <c:ptCount val="1"/>
                <c:pt idx="0">
                  <c:v>Rate of Misloads</c:v>
                </c:pt>
              </c:strCache>
            </c:strRef>
          </c:cat>
          <c:val>
            <c:numRef>
              <c:f>'Rates Comparison'!$Q$30</c:f>
              <c:numCache>
                <c:formatCode>0.00</c:formatCode>
                <c:ptCount val="1"/>
                <c:pt idx="0">
                  <c:v>1.8667075108651949</c:v>
                </c:pt>
              </c:numCache>
            </c:numRef>
          </c:val>
          <c:extLst xmlns:c16r2="http://schemas.microsoft.com/office/drawing/2015/06/chart">
            <c:ext xmlns:c16="http://schemas.microsoft.com/office/drawing/2014/chart" uri="{C3380CC4-5D6E-409C-BE32-E72D297353CC}">
              <c16:uniqueId val="{00000003-8BED-489A-A8DD-C83A3B380721}"/>
            </c:ext>
          </c:extLst>
        </c:ser>
        <c:dLbls>
          <c:showLegendKey val="0"/>
          <c:showVal val="0"/>
          <c:showCatName val="0"/>
          <c:showSerName val="0"/>
          <c:showPercent val="0"/>
          <c:showBubbleSize val="0"/>
        </c:dLbls>
        <c:gapWidth val="237"/>
        <c:overlap val="-49"/>
        <c:axId val="-1588974352"/>
        <c:axId val="-1588974896"/>
      </c:barChart>
      <c:catAx>
        <c:axId val="-1588974352"/>
        <c:scaling>
          <c:orientation val="minMax"/>
        </c:scaling>
        <c:delete val="1"/>
        <c:axPos val="b"/>
        <c:numFmt formatCode="General" sourceLinked="1"/>
        <c:majorTickMark val="none"/>
        <c:minorTickMark val="none"/>
        <c:tickLblPos val="nextTo"/>
        <c:crossAx val="-1588974896"/>
        <c:crosses val="autoZero"/>
        <c:auto val="1"/>
        <c:lblAlgn val="ctr"/>
        <c:lblOffset val="100"/>
        <c:noMultiLvlLbl val="0"/>
      </c:catAx>
      <c:valAx>
        <c:axId val="-1588974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974352"/>
        <c:crosses val="autoZero"/>
        <c:crossBetween val="between"/>
      </c:valAx>
      <c:spPr>
        <a:noFill/>
        <a:ln>
          <a:noFill/>
        </a:ln>
        <a:effectLst/>
      </c:spPr>
    </c:plotArea>
    <c:legend>
      <c:legendPos val="b"/>
      <c:layout>
        <c:manualLayout>
          <c:xMode val="edge"/>
          <c:yMode val="edge"/>
          <c:x val="0.15359908199252481"/>
          <c:y val="0.88916690868547898"/>
          <c:w val="0.74347789836939848"/>
          <c:h val="8.5742161389339447E-2"/>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solidFill>
      <a:srgbClr val="565655">
        <a:lumMod val="20000"/>
        <a:lumOff val="80000"/>
      </a:srgbClr>
    </a:solid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'Rates Comparison'!$C$27</c:f>
              <c:strCache>
                <c:ptCount val="1"/>
                <c:pt idx="0">
                  <c:v>FY19</c:v>
                </c:pt>
              </c:strCache>
            </c:strRef>
          </c:tx>
          <c:spPr>
            <a:solidFill>
              <a:srgbClr val="5D2C80"/>
            </a:solidFill>
            <a:ln>
              <a:noFill/>
            </a:ln>
            <a:effectLst/>
          </c:spPr>
          <c:invertIfNegative val="0"/>
          <c:dLbls>
            <c:dLbl>
              <c:idx val="0"/>
              <c:layout>
                <c:manualLayout>
                  <c:x val="0"/>
                  <c:y val="0.10958276767128239"/>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ACD-4FB0-B760-9B613A51E10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'Rates Comparison'!$B$28</c:f>
              <c:strCache>
                <c:ptCount val="1"/>
                <c:pt idx="0">
                  <c:v>Per 100,000 calls</c:v>
                </c:pt>
              </c:strCache>
            </c:strRef>
          </c:cat>
          <c:val>
            <c:numRef>
              <c:f>'Rates Comparison'!$C$28</c:f>
              <c:numCache>
                <c:formatCode>0.00</c:formatCode>
                <c:ptCount val="1"/>
                <c:pt idx="0">
                  <c:v>1.5312711081468726</c:v>
                </c:pt>
              </c:numCache>
            </c:numRef>
          </c:val>
          <c:extLst xmlns:c16r2="http://schemas.microsoft.com/office/drawing/2015/06/chart">
            <c:ext xmlns:c16="http://schemas.microsoft.com/office/drawing/2014/chart" uri="{C3380CC4-5D6E-409C-BE32-E72D297353CC}">
              <c16:uniqueId val="{00000001-5ACD-4FB0-B760-9B613A51E107}"/>
            </c:ext>
          </c:extLst>
        </c:ser>
        <c:ser>
          <c:idx val="1"/>
          <c:order val="1"/>
          <c:tx>
            <c:strRef>
              <c:f>'Rates Comparison'!$D$27</c:f>
              <c:strCache>
                <c:ptCount val="1"/>
                <c:pt idx="0">
                  <c:v>FY20</c:v>
                </c:pt>
              </c:strCache>
            </c:strRef>
          </c:tx>
          <c:spPr>
            <a:solidFill>
              <a:srgbClr val="008C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'Rates Comparison'!$B$28</c:f>
              <c:strCache>
                <c:ptCount val="1"/>
                <c:pt idx="0">
                  <c:v>Per 100,000 calls</c:v>
                </c:pt>
              </c:strCache>
            </c:strRef>
          </c:cat>
          <c:val>
            <c:numRef>
              <c:f>'Rates Comparison'!$D$28</c:f>
              <c:numCache>
                <c:formatCode>0.00</c:formatCode>
                <c:ptCount val="1"/>
                <c:pt idx="0">
                  <c:v>1.4987391856600636</c:v>
                </c:pt>
              </c:numCache>
            </c:numRef>
          </c:val>
          <c:extLst xmlns:c16r2="http://schemas.microsoft.com/office/drawing/2015/06/chart">
            <c:ext xmlns:c16="http://schemas.microsoft.com/office/drawing/2014/chart" uri="{C3380CC4-5D6E-409C-BE32-E72D297353CC}">
              <c16:uniqueId val="{00000002-5ACD-4FB0-B760-9B613A51E107}"/>
            </c:ext>
          </c:extLst>
        </c:ser>
        <c:dLbls>
          <c:dLblPos val="ctr"/>
          <c:showLegendKey val="0"/>
          <c:showVal val="1"/>
          <c:showCatName val="0"/>
          <c:showSerName val="0"/>
          <c:showPercent val="0"/>
          <c:showBubbleSize val="0"/>
        </c:dLbls>
        <c:gapWidth val="219"/>
        <c:overlap val="-27"/>
        <c:axId val="-1588973264"/>
        <c:axId val="-1588966736"/>
      </c:barChart>
      <c:catAx>
        <c:axId val="-158897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Calibri" panose="020F0502020204030204" pitchFamily="34" charset="0"/>
                <a:ea typeface="+mn-ea"/>
                <a:cs typeface="+mn-cs"/>
              </a:defRPr>
            </a:pPr>
            <a:endParaRPr lang="en-US"/>
          </a:p>
        </c:txPr>
        <c:crossAx val="-1588966736"/>
        <c:crosses val="autoZero"/>
        <c:auto val="1"/>
        <c:lblAlgn val="ctr"/>
        <c:lblOffset val="100"/>
        <c:noMultiLvlLbl val="0"/>
      </c:catAx>
      <c:valAx>
        <c:axId val="-1588966736"/>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Calibri" panose="020F0502020204030204" pitchFamily="34" charset="0"/>
                <a:ea typeface="+mn-ea"/>
                <a:cs typeface="+mn-cs"/>
              </a:defRPr>
            </a:pPr>
            <a:endParaRPr lang="en-US"/>
          </a:p>
        </c:txPr>
        <c:crossAx val="-1588973264"/>
        <c:crosses val="autoZero"/>
        <c:crossBetween val="between"/>
        <c:majorUnit val="3.0000000000000006E-2"/>
      </c:valAx>
      <c:spPr>
        <a:noFill/>
        <a:ln>
          <a:noFill/>
        </a:ln>
        <a:effectLst/>
      </c:spPr>
    </c:plotArea>
    <c:legend>
      <c:legendPos val="t"/>
      <c:layout>
        <c:manualLayout>
          <c:xMode val="edge"/>
          <c:yMode val="edge"/>
          <c:x val="0.17878149606299212"/>
          <c:y val="0.14754022988505747"/>
          <c:w val="0.65910345581802277"/>
          <c:h val="8.8715720879717616E-2"/>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2"/>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'Rates Comparison'!$C$44</c:f>
              <c:strCache>
                <c:ptCount val="1"/>
                <c:pt idx="0">
                  <c:v>FY19</c:v>
                </c:pt>
              </c:strCache>
            </c:strRef>
          </c:tx>
          <c:spPr>
            <a:solidFill>
              <a:srgbClr val="5D2C80"/>
            </a:solidFill>
            <a:ln>
              <a:noFill/>
            </a:ln>
            <a:effectLst/>
          </c:spPr>
          <c:invertIfNegative val="0"/>
          <c:cat>
            <c:strRef>
              <c:f>'Rates Comparison'!$B$45:$B$48</c:f>
              <c:strCache>
                <c:ptCount val="4"/>
                <c:pt idx="0">
                  <c:v>Rate of Parties Affected (per 10,000 Enrollments)</c:v>
                </c:pt>
                <c:pt idx="1">
                  <c:v>Average Days to Send Breach Letter</c:v>
                </c:pt>
                <c:pt idx="2">
                  <c:v>Average Days to Delete Misload</c:v>
                </c:pt>
                <c:pt idx="3">
                  <c:v>Rate of Misloads requiring Notice to Consumer (per 10 Misloads)</c:v>
                </c:pt>
              </c:strCache>
            </c:strRef>
          </c:cat>
          <c:val>
            <c:numRef>
              <c:f>'Rates Comparison'!$C$45:$C$48</c:f>
              <c:numCache>
                <c:formatCode>General</c:formatCode>
                <c:ptCount val="4"/>
                <c:pt idx="0" formatCode="0.00">
                  <c:v>8.6294983309812316</c:v>
                </c:pt>
                <c:pt idx="1">
                  <c:v>10</c:v>
                </c:pt>
                <c:pt idx="2">
                  <c:v>1.6</c:v>
                </c:pt>
                <c:pt idx="3" formatCode="0.00">
                  <c:v>1.7647058823529413</c:v>
                </c:pt>
              </c:numCache>
            </c:numRef>
          </c:val>
          <c:extLst xmlns:c16r2="http://schemas.microsoft.com/office/drawing/2015/06/chart">
            <c:ext xmlns:c16="http://schemas.microsoft.com/office/drawing/2014/chart" uri="{C3380CC4-5D6E-409C-BE32-E72D297353CC}">
              <c16:uniqueId val="{00000000-B4FE-4B56-B330-7217D0697D5A}"/>
            </c:ext>
          </c:extLst>
        </c:ser>
        <c:ser>
          <c:idx val="1"/>
          <c:order val="1"/>
          <c:tx>
            <c:strRef>
              <c:f>'Rates Comparison'!$D$44</c:f>
              <c:strCache>
                <c:ptCount val="1"/>
                <c:pt idx="0">
                  <c:v>FY20</c:v>
                </c:pt>
              </c:strCache>
            </c:strRef>
          </c:tx>
          <c:spPr>
            <a:solidFill>
              <a:srgbClr val="008C84"/>
            </a:solidFill>
            <a:ln>
              <a:noFill/>
            </a:ln>
            <a:effectLst/>
          </c:spPr>
          <c:invertIfNegative val="0"/>
          <c:cat>
            <c:strRef>
              <c:f>'Rates Comparison'!$B$45:$B$48</c:f>
              <c:strCache>
                <c:ptCount val="4"/>
                <c:pt idx="0">
                  <c:v>Rate of Parties Affected (per 10,000 Enrollments)</c:v>
                </c:pt>
                <c:pt idx="1">
                  <c:v>Average Days to Send Breach Letter</c:v>
                </c:pt>
                <c:pt idx="2">
                  <c:v>Average Days to Delete Misload</c:v>
                </c:pt>
                <c:pt idx="3">
                  <c:v>Rate of Misloads requiring Notice to Consumer (per 10 Misloads)</c:v>
                </c:pt>
              </c:strCache>
            </c:strRef>
          </c:cat>
          <c:val>
            <c:numRef>
              <c:f>'Rates Comparison'!$D$45:$D$48</c:f>
              <c:numCache>
                <c:formatCode>General</c:formatCode>
                <c:ptCount val="4"/>
                <c:pt idx="0" formatCode="0.00">
                  <c:v>1.7369158443346724</c:v>
                </c:pt>
                <c:pt idx="1">
                  <c:v>5</c:v>
                </c:pt>
                <c:pt idx="2">
                  <c:v>0.5</c:v>
                </c:pt>
                <c:pt idx="3" formatCode="0.00">
                  <c:v>0.88607594936708867</c:v>
                </c:pt>
              </c:numCache>
            </c:numRef>
          </c:val>
          <c:extLst xmlns:c16r2="http://schemas.microsoft.com/office/drawing/2015/06/chart">
            <c:ext xmlns:c16="http://schemas.microsoft.com/office/drawing/2014/chart" uri="{C3380CC4-5D6E-409C-BE32-E72D297353CC}">
              <c16:uniqueId val="{00000001-B4FE-4B56-B330-7217D0697D5A}"/>
            </c:ext>
          </c:extLst>
        </c:ser>
        <c:dLbls>
          <c:showLegendKey val="0"/>
          <c:showVal val="0"/>
          <c:showCatName val="0"/>
          <c:showSerName val="0"/>
          <c:showPercent val="0"/>
          <c:showBubbleSize val="0"/>
        </c:dLbls>
        <c:gapWidth val="182"/>
        <c:axId val="-1588975440"/>
        <c:axId val="-1588973808"/>
      </c:barChart>
      <c:catAx>
        <c:axId val="-15889754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1" i="0" u="none" strike="noStrike" kern="1200" baseline="0">
                <a:solidFill>
                  <a:schemeClr val="tx1"/>
                </a:solidFill>
                <a:latin typeface="Calibri" panose="020F0502020204030204" pitchFamily="34" charset="0"/>
                <a:ea typeface="+mn-ea"/>
                <a:cs typeface="+mn-cs"/>
              </a:defRPr>
            </a:pPr>
            <a:endParaRPr lang="en-US"/>
          </a:p>
        </c:txPr>
        <c:crossAx val="-1588973808"/>
        <c:crosses val="autoZero"/>
        <c:auto val="1"/>
        <c:lblAlgn val="ctr"/>
        <c:lblOffset val="100"/>
        <c:noMultiLvlLbl val="0"/>
      </c:catAx>
      <c:valAx>
        <c:axId val="-158897380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975440"/>
        <c:crosses val="autoZero"/>
        <c:crossBetween val="between"/>
        <c:majorUnit val="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solidFill>
      <a:schemeClr val="bg2"/>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[Compliance Hotline Calls Dataset.xlsx]Cleaned!PivotTable1</c:name>
    <c:fmtId val="15"/>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dLbl>
          <c:idx val="0"/>
          <c:layout>
            <c:manualLayout>
              <c:x val="3.4948869680495639E-2"/>
              <c:y val="-2.690908428113152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c:spPr>
        <c:dLbl>
          <c:idx val="0"/>
          <c:layout>
            <c:manualLayout>
              <c:x val="-7.380085635935019E-4"/>
              <c:y val="1.056867891513560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1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1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c:spPr>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1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pivotFmt>
    </c:pivotFmts>
    <c:plotArea>
      <c:layout/>
      <c:pieChart>
        <c:varyColors val="1"/>
        <c:ser>
          <c:idx val="0"/>
          <c:order val="0"/>
          <c:tx>
            <c:strRef>
              <c:f>Cleaned!$E$30</c:f>
              <c:strCache>
                <c:ptCount val="1"/>
                <c:pt idx="0">
                  <c:v>Total</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956-41B1-9F27-E839E1C0F3A1}"/>
              </c:ext>
            </c:extLst>
          </c:dPt>
          <c:dPt>
            <c:idx val="1"/>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1956-41B1-9F27-E839E1C0F3A1}"/>
              </c:ext>
            </c:extLst>
          </c:dPt>
          <c:dPt>
            <c:idx val="2"/>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5-1956-41B1-9F27-E839E1C0F3A1}"/>
              </c:ext>
            </c:extLst>
          </c:dPt>
          <c:dLbls>
            <c:spPr>
              <a:noFill/>
              <a:ln>
                <a:noFill/>
              </a:ln>
              <a:effectLst/>
            </c:spPr>
            <c:txPr>
              <a:bodyPr rot="0" spcFirstLastPara="1" vertOverflow="ellipsis" vert="horz" wrap="square" lIns="38100" tIns="19050" rIns="38100" bIns="19050" anchor="ctr" anchorCtr="1">
                <a:spAutoFit/>
              </a:bodyPr>
              <a:lstStyle/>
              <a:p>
                <a:pPr>
                  <a:defRPr sz="91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Cleaned!$D$31:$D$34</c:f>
              <c:strCache>
                <c:ptCount val="3"/>
                <c:pt idx="0">
                  <c:v>Constituent Services</c:v>
                </c:pt>
                <c:pt idx="1">
                  <c:v>Compliance Hotline</c:v>
                </c:pt>
                <c:pt idx="2">
                  <c:v>Civil Rights Officer</c:v>
                </c:pt>
              </c:strCache>
            </c:strRef>
          </c:cat>
          <c:val>
            <c:numRef>
              <c:f>Cleaned!$E$31:$E$34</c:f>
              <c:numCache>
                <c:formatCode>General</c:formatCode>
                <c:ptCount val="3"/>
                <c:pt idx="0">
                  <c:v>87</c:v>
                </c:pt>
                <c:pt idx="1">
                  <c:v>2</c:v>
                </c:pt>
                <c:pt idx="2">
                  <c:v>2</c:v>
                </c:pt>
              </c:numCache>
            </c:numRef>
          </c:val>
          <c:extLst xmlns:c16r2="http://schemas.microsoft.com/office/drawing/2015/06/chart">
            <c:ext xmlns:c16="http://schemas.microsoft.com/office/drawing/2014/chart" uri="{C3380CC4-5D6E-409C-BE32-E72D297353CC}">
              <c16:uniqueId val="{00000006-1956-41B1-9F27-E839E1C0F3A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0.73574</cdr:x>
      <cdr:y>0.36134</cdr:y>
    </cdr:from>
    <cdr:to>
      <cdr:x>0.82972</cdr:x>
      <cdr:y>0.46865</cdr:y>
    </cdr:to>
    <cdr:sp macro="" textlink="">
      <cdr:nvSpPr>
        <cdr:cNvPr id="2" name="TextBox 1">
          <a:extLst xmlns:a="http://schemas.openxmlformats.org/drawingml/2006/main">
            <a:ext uri="{FF2B5EF4-FFF2-40B4-BE49-F238E27FC236}">
              <a16:creationId xmlns:a16="http://schemas.microsoft.com/office/drawing/2014/main" xmlns="" id="{2FEC30AF-7A20-4C1C-9994-DDA60C04E213}"/>
            </a:ext>
          </a:extLst>
        </cdr:cNvPr>
        <cdr:cNvSpPr txBox="1"/>
      </cdr:nvSpPr>
      <cdr:spPr>
        <a:xfrm xmlns:a="http://schemas.openxmlformats.org/drawingml/2006/main">
          <a:off x="3503325" y="1097387"/>
          <a:ext cx="447473" cy="3258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solidFill>
                <a:schemeClr val="bg1"/>
              </a:solidFill>
            </a:rPr>
            <a:t>1.87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CB38C65-6BD0-C546-B759-505064FC0F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xmlns="" id="{BA53A395-8F35-8940-9D74-DBE1E44C4B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001BD4-FE3E-9B47-8EC9-E1D4110AA7A6}" type="datetimeFigureOut">
              <a:rPr lang="en-US" smtClean="0">
                <a:latin typeface="Arial" panose="020B0604020202020204" pitchFamily="34" charset="0"/>
              </a:rPr>
              <a:t>1/15/2020</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xmlns="" id="{268F5AF8-8B5F-AE4B-9D95-6EDD3C1CC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xmlns="" id="{055F774C-7BA5-924C-B255-87039D6485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A8D3AC-4E50-A049-AC5A-BB6B9E6B0F2F}"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556887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25E8BCE-50AE-5B43-9EEE-E07E7C727307}" type="datetimeFigureOut">
              <a:rPr lang="en-US" smtClean="0"/>
              <a:pPr/>
              <a:t>1/15/2020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F2D72EFA-42D4-D749-9351-0B111A73FC07}" type="slidenum">
              <a:rPr lang="en-US" smtClean="0"/>
              <a:pPr/>
              <a:t>‹#›</a:t>
            </a:fld>
            <a:endParaRPr lang="en-US" dirty="0"/>
          </a:p>
        </p:txBody>
      </p:sp>
    </p:spTree>
    <p:extLst>
      <p:ext uri="{BB962C8B-B14F-4D97-AF65-F5344CB8AC3E}">
        <p14:creationId xmlns:p14="http://schemas.microsoft.com/office/powerpoint/2010/main" val="201754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050" baseline="0" dirty="0"/>
              <a:t>SAR report contained a finding related to data destruction / data loss prevention in the cloud.  </a:t>
            </a:r>
            <a:br>
              <a:rPr lang="en-US" sz="1050" baseline="0" dirty="0"/>
            </a:br>
            <a:r>
              <a:rPr lang="en-US" sz="1050" baseline="0" dirty="0"/>
              <a:t/>
            </a:r>
            <a:br>
              <a:rPr lang="en-US" sz="1050" baseline="0" dirty="0"/>
            </a:br>
            <a:r>
              <a:rPr lang="en-US" sz="1050" baseline="0" dirty="0"/>
              <a:t>MHBE initially self-identified three areas of improvement in the PY18 SMART:</a:t>
            </a:r>
            <a:br>
              <a:rPr lang="en-US" sz="1050" baseline="0" dirty="0"/>
            </a:br>
            <a:r>
              <a:rPr lang="en-US" sz="1050" baseline="0" dirty="0"/>
              <a:t>(1) Notices to employers that their employee will receive APTC;</a:t>
            </a:r>
            <a:br>
              <a:rPr lang="en-US" sz="1050" baseline="0" dirty="0"/>
            </a:br>
            <a:r>
              <a:rPr lang="en-US" sz="1050" baseline="0" dirty="0"/>
              <a:t>(2) Failure to Reconcile (FTR) process; Consumers who failed to reconcile the taxes continued to receive APTC in PY 18.  Delay from IRS backlog due to federal government shut down.  CAP to ensure FTR implementation projected to be completed in April 2020.</a:t>
            </a:r>
          </a:p>
          <a:p>
            <a:r>
              <a:rPr lang="en-US" sz="1050" baseline="0" dirty="0"/>
              <a:t>(3) Verification of Consumers’ attestations that they do not receive affordable ESC.</a:t>
            </a:r>
            <a:br>
              <a:rPr lang="en-US" sz="1050" baseline="0" dirty="0"/>
            </a:br>
            <a:r>
              <a:rPr lang="en-US" sz="1050" baseline="0" dirty="0"/>
              <a:t/>
            </a:r>
            <a:br>
              <a:rPr lang="en-US" sz="1050" baseline="0" dirty="0"/>
            </a:br>
            <a:r>
              <a:rPr lang="en-US" sz="1050" baseline="0" dirty="0"/>
              <a:t>CCIIO, in its October 8, 2019 letter, only determined 1 of MHBE’s self-reported issues to be a finding, #3 regarding the verification of consumers’ attestations that they do not receive affordable ESC.  A CAP is in place and will be monitored by Compliance during the next few months.</a:t>
            </a:r>
            <a:br>
              <a:rPr lang="en-US" sz="1050" baseline="0" dirty="0"/>
            </a:br>
            <a:endParaRPr lang="en-US" sz="1050" dirty="0"/>
          </a:p>
        </p:txBody>
      </p:sp>
    </p:spTree>
    <p:extLst>
      <p:ext uri="{BB962C8B-B14F-4D97-AF65-F5344CB8AC3E}">
        <p14:creationId xmlns:p14="http://schemas.microsoft.com/office/powerpoint/2010/main" val="77986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306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Internal Reviews Completed During FY20:</a:t>
            </a:r>
          </a:p>
          <a:p>
            <a:pPr marL="228600" indent="-228600">
              <a:buAutoNum type="arabicPeriod"/>
            </a:pPr>
            <a:r>
              <a:rPr lang="en-US" dirty="0">
                <a:solidFill>
                  <a:schemeClr val="tx1"/>
                </a:solidFill>
              </a:rPr>
              <a:t>Admin. Svcs – Inventory</a:t>
            </a:r>
          </a:p>
          <a:p>
            <a:pPr marL="228600" indent="-228600">
              <a:buAutoNum type="arabicPeriod"/>
            </a:pPr>
            <a:r>
              <a:rPr lang="en-US" dirty="0">
                <a:solidFill>
                  <a:schemeClr val="tx1"/>
                </a:solidFill>
              </a:rPr>
              <a:t>A&amp;G / Constituent Services</a:t>
            </a:r>
          </a:p>
          <a:p>
            <a:pPr marL="228600" indent="-228600">
              <a:buAutoNum type="arabicPeriod"/>
            </a:pPr>
            <a:r>
              <a:rPr lang="en-US" dirty="0">
                <a:solidFill>
                  <a:schemeClr val="tx1"/>
                </a:solidFill>
              </a:rPr>
              <a:t>Producer Ops.</a:t>
            </a:r>
          </a:p>
          <a:p>
            <a:pPr marL="228600" indent="-228600">
              <a:buAutoNum type="arabicPeriod"/>
            </a:pPr>
            <a:r>
              <a:rPr lang="en-US" dirty="0">
                <a:solidFill>
                  <a:schemeClr val="tx1"/>
                </a:solidFill>
              </a:rPr>
              <a:t>IT – PMO (timekeeping and invoice processes)</a:t>
            </a:r>
          </a:p>
          <a:p>
            <a:pPr marL="228600" indent="-228600">
              <a:buAutoNum type="arabicPeriod"/>
            </a:pPr>
            <a:r>
              <a:rPr lang="en-US" dirty="0">
                <a:solidFill>
                  <a:schemeClr val="tx1"/>
                </a:solidFill>
              </a:rPr>
              <a:t>Marketing (PIA requests)</a:t>
            </a:r>
          </a:p>
          <a:p>
            <a:pPr marL="0" indent="0">
              <a:buNone/>
            </a:pPr>
            <a:endParaRPr lang="en-US" dirty="0">
              <a:solidFill>
                <a:schemeClr val="tx1"/>
              </a:solidFill>
            </a:endParaRPr>
          </a:p>
          <a:p>
            <a:pPr marL="0" indent="0">
              <a:buNone/>
            </a:pPr>
            <a:r>
              <a:rPr lang="en-US" dirty="0">
                <a:solidFill>
                  <a:schemeClr val="tx1"/>
                </a:solidFill>
              </a:rPr>
              <a:t>CAP Implementation Tested:</a:t>
            </a:r>
          </a:p>
          <a:p>
            <a:pPr marL="228600" indent="-228600">
              <a:buAutoNum type="arabicPeriod"/>
            </a:pPr>
            <a:r>
              <a:rPr lang="en-US" dirty="0">
                <a:solidFill>
                  <a:schemeClr val="tx1"/>
                </a:solidFill>
              </a:rPr>
              <a:t>Finance - Accruals</a:t>
            </a:r>
            <a:endParaRPr lang="en-US" sz="1200" b="0" i="0" u="none" strike="noStrike" kern="1200" baseline="0" dirty="0">
              <a:solidFill>
                <a:schemeClr val="tx1"/>
              </a:solidFill>
              <a:latin typeface="Arial" panose="020B0604020202020204" pitchFamily="34" charset="0"/>
              <a:ea typeface="+mn-ea"/>
              <a:cs typeface="+mn-cs"/>
            </a:endParaRPr>
          </a:p>
          <a:p>
            <a:pPr marL="228600" indent="-228600">
              <a:buAutoNum type="arabicPeriod"/>
            </a:pPr>
            <a:r>
              <a:rPr lang="en-US" sz="1200" b="0" i="0" u="none" strike="noStrike" kern="1200" baseline="0" dirty="0">
                <a:solidFill>
                  <a:schemeClr val="tx1"/>
                </a:solidFill>
                <a:latin typeface="Arial" panose="020B0604020202020204" pitchFamily="34" charset="0"/>
                <a:ea typeface="+mn-ea"/>
                <a:cs typeface="+mn-cs"/>
              </a:rPr>
              <a:t>HR/IT - Implementation of FTI Background Check policy 	</a:t>
            </a:r>
          </a:p>
          <a:p>
            <a:pPr marL="228600" indent="-228600">
              <a:buAutoNum type="arabicPeriod"/>
            </a:pPr>
            <a:r>
              <a:rPr lang="en-US" dirty="0">
                <a:solidFill>
                  <a:schemeClr val="tx1"/>
                </a:solidFill>
              </a:rPr>
              <a:t>Finance - Journal Entry Process</a:t>
            </a:r>
          </a:p>
          <a:p>
            <a:pPr marL="228600" indent="-228600">
              <a:buAutoNum type="arabicPeriod"/>
            </a:pPr>
            <a:r>
              <a:rPr lang="en-US" dirty="0">
                <a:solidFill>
                  <a:schemeClr val="tx1"/>
                </a:solidFill>
              </a:rPr>
              <a:t>HR – Hiring Documentation Retention </a:t>
            </a:r>
          </a:p>
          <a:p>
            <a:pPr marL="228600" indent="-228600">
              <a:buAutoNum type="arabicPeriod"/>
            </a:pPr>
            <a:r>
              <a:rPr lang="en-US" dirty="0">
                <a:solidFill>
                  <a:schemeClr val="tx1"/>
                </a:solidFill>
              </a:rPr>
              <a:t>Operations - </a:t>
            </a:r>
            <a:r>
              <a:rPr lang="en-US" sz="1200" b="0" i="0" u="none" strike="noStrike" kern="1200" baseline="0" dirty="0">
                <a:solidFill>
                  <a:schemeClr val="tx1"/>
                </a:solidFill>
                <a:latin typeface="Arial" panose="020B0604020202020204" pitchFamily="34" charset="0"/>
                <a:ea typeface="+mn-ea"/>
                <a:cs typeface="+mn-cs"/>
              </a:rPr>
              <a:t>Validation of charges billed and performance related metrics. </a:t>
            </a:r>
            <a:endParaRPr lang="en-US" dirty="0">
              <a:solidFill>
                <a:schemeClr val="tx1"/>
              </a:solidFill>
            </a:endParaRPr>
          </a:p>
          <a:p>
            <a:pPr marL="228600" indent="-228600">
              <a:buAutoNum type="arabicPeriod"/>
            </a:pPr>
            <a:r>
              <a:rPr lang="en-US" dirty="0">
                <a:solidFill>
                  <a:schemeClr val="tx1"/>
                </a:solidFill>
              </a:rPr>
              <a:t>IT / Admin – Receiving Procedure</a:t>
            </a:r>
          </a:p>
          <a:p>
            <a:pPr marL="228600" indent="-228600">
              <a:buAutoNum type="arabicPeriod"/>
            </a:pPr>
            <a:r>
              <a:rPr lang="en-US" dirty="0">
                <a:solidFill>
                  <a:schemeClr val="tx1"/>
                </a:solidFill>
              </a:rPr>
              <a:t>Operations – Connector Entities’ implementation of their Spring onsite review CAPs</a:t>
            </a:r>
          </a:p>
          <a:p>
            <a:pPr marL="228600" indent="-228600">
              <a:buAutoNum type="arabicPeriod"/>
            </a:pPr>
            <a:r>
              <a:rPr lang="en-US" dirty="0">
                <a:solidFill>
                  <a:schemeClr val="tx1"/>
                </a:solidFill>
              </a:rPr>
              <a:t>Operations – Method to document agency review of override applications</a:t>
            </a:r>
          </a:p>
        </p:txBody>
      </p:sp>
      <p:sp>
        <p:nvSpPr>
          <p:cNvPr id="4" name="Slide Number Placeholder 3"/>
          <p:cNvSpPr>
            <a:spLocks noGrp="1"/>
          </p:cNvSpPr>
          <p:nvPr>
            <p:ph type="sldNum" sz="quarter" idx="5"/>
          </p:nvPr>
        </p:nvSpPr>
        <p:spPr/>
        <p:txBody>
          <a:bodyPr/>
          <a:lstStyle/>
          <a:p>
            <a:fld id="{F2D72EFA-42D4-D749-9351-0B111A73FC07}" type="slidenum">
              <a:rPr lang="en-US" smtClean="0"/>
              <a:pPr/>
              <a:t>4</a:t>
            </a:fld>
            <a:endParaRPr lang="en-US" dirty="0"/>
          </a:p>
        </p:txBody>
      </p:sp>
    </p:spTree>
    <p:extLst>
      <p:ext uri="{BB962C8B-B14F-4D97-AF65-F5344CB8AC3E}">
        <p14:creationId xmlns:p14="http://schemas.microsoft.com/office/powerpoint/2010/main" val="1892721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jpg"/><Relationship Id="rId5" Type="http://schemas.openxmlformats.org/officeDocument/2006/relationships/image" Target="../media/image5.emf"/><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7C7B1ED-089B-E543-AA05-CC8079D16881}"/>
              </a:ext>
            </a:extLst>
          </p:cNvPr>
          <p:cNvPicPr>
            <a:picLocks noChangeAspect="1"/>
          </p:cNvPicPr>
          <p:nvPr userDrawn="1"/>
        </p:nvPicPr>
        <p:blipFill rotWithShape="1">
          <a:blip r:embed="rId2">
            <a:alphaModFix amt="20000"/>
          </a:blip>
          <a:srcRect t="19852" r="18523" b="7286"/>
          <a:stretch/>
        </p:blipFill>
        <p:spPr>
          <a:xfrm>
            <a:off x="4523233" y="0"/>
            <a:ext cx="7668768" cy="6858000"/>
          </a:xfrm>
          <a:prstGeom prst="rect">
            <a:avLst/>
          </a:prstGeom>
        </p:spPr>
      </p:pic>
      <p:sp>
        <p:nvSpPr>
          <p:cNvPr id="13" name="Rectangle 12">
            <a:extLst>
              <a:ext uri="{FF2B5EF4-FFF2-40B4-BE49-F238E27FC236}">
                <a16:creationId xmlns:a16="http://schemas.microsoft.com/office/drawing/2014/main" xmlns="" id="{C67A4CDC-45EB-1D43-AF0F-9B5C715F2EB8}"/>
              </a:ext>
            </a:extLst>
          </p:cNvPr>
          <p:cNvSpPr/>
          <p:nvPr userDrawn="1"/>
        </p:nvSpPr>
        <p:spPr>
          <a:xfrm>
            <a:off x="0" y="5591333"/>
            <a:ext cx="12192000" cy="1266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xmlns="" id="{5F9D68EE-1740-1F4F-AFDE-5472B018D0C5}"/>
              </a:ext>
            </a:extLst>
          </p:cNvPr>
          <p:cNvSpPr>
            <a:spLocks noGrp="1"/>
          </p:cNvSpPr>
          <p:nvPr>
            <p:ph type="ctrTitle"/>
          </p:nvPr>
        </p:nvSpPr>
        <p:spPr>
          <a:xfrm>
            <a:off x="533400" y="697708"/>
            <a:ext cx="10820400" cy="2387600"/>
          </a:xfrm>
        </p:spPr>
        <p:txBody>
          <a:bodyPr anchor="b"/>
          <a:lstStyle>
            <a:lvl1pPr algn="l">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454F0B2F-00AE-3148-9979-BE2DD5693450}"/>
              </a:ext>
            </a:extLst>
          </p:cNvPr>
          <p:cNvSpPr>
            <a:spLocks noGrp="1"/>
          </p:cNvSpPr>
          <p:nvPr>
            <p:ph type="subTitle" idx="1"/>
          </p:nvPr>
        </p:nvSpPr>
        <p:spPr>
          <a:xfrm>
            <a:off x="533400" y="3655220"/>
            <a:ext cx="50673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xmlns="" id="{CF536D7E-BC45-BD4D-BF0C-E19CA9BF08BD}"/>
              </a:ext>
            </a:extLst>
          </p:cNvPr>
          <p:cNvCxnSpPr>
            <a:cxnSpLocks/>
          </p:cNvCxnSpPr>
          <p:nvPr userDrawn="1"/>
        </p:nvCxnSpPr>
        <p:spPr>
          <a:xfrm>
            <a:off x="533400" y="3374868"/>
            <a:ext cx="50673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03EB5FCE-FC13-A049-A053-9419272B5DE5}"/>
              </a:ext>
            </a:extLst>
          </p:cNvPr>
          <p:cNvPicPr>
            <a:picLocks noChangeAspect="1"/>
          </p:cNvPicPr>
          <p:nvPr userDrawn="1"/>
        </p:nvPicPr>
        <p:blipFill>
          <a:blip r:embed="rId3"/>
          <a:stretch>
            <a:fillRect/>
          </a:stretch>
        </p:blipFill>
        <p:spPr>
          <a:xfrm>
            <a:off x="533400" y="5720114"/>
            <a:ext cx="3083397" cy="948562"/>
          </a:xfrm>
          <a:prstGeom prst="rect">
            <a:avLst/>
          </a:prstGeom>
        </p:spPr>
      </p:pic>
    </p:spTree>
    <p:extLst>
      <p:ext uri="{BB962C8B-B14F-4D97-AF65-F5344CB8AC3E}">
        <p14:creationId xmlns:p14="http://schemas.microsoft.com/office/powerpoint/2010/main" val="269988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2F6C83-281D-334C-8199-5E434EFA2E2A}"/>
              </a:ext>
            </a:extLst>
          </p:cNvPr>
          <p:cNvPicPr>
            <a:picLocks noChangeAspect="1"/>
          </p:cNvPicPr>
          <p:nvPr userDrawn="1"/>
        </p:nvPicPr>
        <p:blipFill rotWithShape="1">
          <a:blip r:embed="rId2">
            <a:alphaModFix amt="20000"/>
          </a:blip>
          <a:srcRect t="15099" b="7122"/>
          <a:stretch/>
        </p:blipFill>
        <p:spPr>
          <a:xfrm>
            <a:off x="1682685" y="0"/>
            <a:ext cx="8817229" cy="6858000"/>
          </a:xfrm>
          <a:prstGeom prst="rect">
            <a:avLst/>
          </a:prstGeom>
        </p:spPr>
      </p:pic>
      <p:sp>
        <p:nvSpPr>
          <p:cNvPr id="2" name="Title 1">
            <a:extLst>
              <a:ext uri="{FF2B5EF4-FFF2-40B4-BE49-F238E27FC236}">
                <a16:creationId xmlns:a16="http://schemas.microsoft.com/office/drawing/2014/main" xmlns="" id="{0B633EF3-E3F6-254D-8583-5D3FB05C04E9}"/>
              </a:ext>
            </a:extLst>
          </p:cNvPr>
          <p:cNvSpPr>
            <a:spLocks noGrp="1"/>
          </p:cNvSpPr>
          <p:nvPr>
            <p:ph type="title"/>
          </p:nvPr>
        </p:nvSpPr>
        <p:spPr>
          <a:xfrm>
            <a:off x="831850" y="2500644"/>
            <a:ext cx="10518902" cy="830997"/>
          </a:xfrm>
          <a:noFill/>
          <a:ln w="0">
            <a:noFill/>
          </a:ln>
          <a:effectLst/>
        </p:spPr>
        <p:txBody>
          <a:bodyPr wrap="square" lIns="0" tIns="0" rIns="0" bIns="0" anchor="ctr" anchorCtr="0">
            <a:spAutoFit/>
          </a:bodyPr>
          <a:lstStyle>
            <a:lvl1pPr>
              <a:defRPr sz="6000"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1452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8AF98-0504-0D4E-885A-DE00E1325581}"/>
              </a:ext>
            </a:extLst>
          </p:cNvPr>
          <p:cNvSpPr>
            <a:spLocks noGrp="1"/>
          </p:cNvSpPr>
          <p:nvPr>
            <p:ph type="title"/>
          </p:nvPr>
        </p:nvSpPr>
        <p:spPr>
          <a:xfrm>
            <a:off x="914400" y="365126"/>
            <a:ext cx="10818018" cy="1106424"/>
          </a:xfrm>
        </p:spPr>
        <p:txBody>
          <a:bodyPr anchor="b" anchorCtr="0">
            <a:normAutofit/>
          </a:bodyPr>
          <a:lstStyle>
            <a:lvl1pPr>
              <a:defRPr sz="3600" cap="none" baseline="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A463B0C-CF35-DC46-B673-4DC90ED5BC85}"/>
              </a:ext>
            </a:extLst>
          </p:cNvPr>
          <p:cNvSpPr>
            <a:spLocks noGrp="1"/>
          </p:cNvSpPr>
          <p:nvPr>
            <p:ph idx="1"/>
          </p:nvPr>
        </p:nvSpPr>
        <p:spPr>
          <a:xfrm>
            <a:off x="914400" y="1825625"/>
            <a:ext cx="10818018" cy="4180164"/>
          </a:xfrm>
        </p:spPr>
        <p:txBody>
          <a:bodyPr>
            <a:normAutofit/>
          </a:bodyPr>
          <a:lstStyle>
            <a:lvl1pPr marL="0" indent="0">
              <a:spcBef>
                <a:spcPts val="0"/>
              </a:spcBef>
              <a:spcAft>
                <a:spcPts val="1800"/>
              </a:spcAft>
              <a:buClr>
                <a:schemeClr val="accent1"/>
              </a:buClr>
              <a:buNone/>
              <a:defRPr sz="2000"/>
            </a:lvl1pPr>
            <a:lvl2pPr marL="298450" indent="-285750">
              <a:spcBef>
                <a:spcPts val="0"/>
              </a:spcBef>
              <a:spcAft>
                <a:spcPts val="1800"/>
              </a:spcAft>
              <a:buClr>
                <a:schemeClr val="accent1"/>
              </a:buClr>
              <a:tabLst/>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50136FE4-9C6A-F343-8C0A-A3827A371A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EEA0989-6EC4-5543-97EB-9B2973871E6F}"/>
              </a:ext>
            </a:extLst>
          </p:cNvPr>
          <p:cNvSpPr>
            <a:spLocks noGrp="1"/>
          </p:cNvSpPr>
          <p:nvPr>
            <p:ph type="sldNum" sz="quarter" idx="12"/>
          </p:nvPr>
        </p:nvSpPr>
        <p:spPr>
          <a:xfrm>
            <a:off x="8610599" y="6356350"/>
            <a:ext cx="3121819" cy="365125"/>
          </a:xfrm>
        </p:spPr>
        <p:txBody>
          <a:bodyPr lIns="0" tIns="0" rIns="0" bIns="0"/>
          <a:lstStyle>
            <a:lvl1pPr>
              <a:defRPr>
                <a:solidFill>
                  <a:schemeClr val="accent1"/>
                </a:solidFill>
              </a:defRPr>
            </a:lvl1pPr>
          </a:lstStyle>
          <a:p>
            <a:fld id="{1C7E1D1C-CF22-E84F-B05D-DE0C532CFAB0}" type="slidenum">
              <a:rPr lang="en-US" smtClean="0"/>
              <a:pPr/>
              <a:t>‹#›</a:t>
            </a:fld>
            <a:endParaRPr lang="en-US" dirty="0"/>
          </a:p>
        </p:txBody>
      </p:sp>
      <p:cxnSp>
        <p:nvCxnSpPr>
          <p:cNvPr id="10" name="Straight Connector 9">
            <a:extLst>
              <a:ext uri="{FF2B5EF4-FFF2-40B4-BE49-F238E27FC236}">
                <a16:creationId xmlns:a16="http://schemas.microsoft.com/office/drawing/2014/main" xmlns="" id="{92FCF431-482B-0240-A584-C3690B8D1698}"/>
              </a:ext>
            </a:extLst>
          </p:cNvPr>
          <p:cNvCxnSpPr>
            <a:cxnSpLocks/>
          </p:cNvCxnSpPr>
          <p:nvPr userDrawn="1"/>
        </p:nvCxnSpPr>
        <p:spPr>
          <a:xfrm>
            <a:off x="914400" y="6128452"/>
            <a:ext cx="17055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F9750276-16A9-3244-A6FB-ED22D111C802}"/>
              </a:ext>
            </a:extLst>
          </p:cNvPr>
          <p:cNvSpPr/>
          <p:nvPr userDrawn="1"/>
        </p:nvSpPr>
        <p:spPr>
          <a:xfrm>
            <a:off x="0" y="0"/>
            <a:ext cx="4595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AB462A2B-8F28-4958-B6C1-9155D7F909F3}"/>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1230287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5149C-E22D-D74F-9FD5-B07D3FDF7033}"/>
              </a:ext>
            </a:extLst>
          </p:cNvPr>
          <p:cNvSpPr>
            <a:spLocks noGrp="1"/>
          </p:cNvSpPr>
          <p:nvPr>
            <p:ph type="title"/>
          </p:nvPr>
        </p:nvSpPr>
        <p:spPr>
          <a:xfrm>
            <a:off x="914400" y="365124"/>
            <a:ext cx="10818876" cy="1106424"/>
          </a:xfrm>
        </p:spPr>
        <p:txBody>
          <a:bodyPr anchor="b" anchorCtr="0">
            <a:normAutofit/>
          </a:bodyPr>
          <a:lstStyle>
            <a:lvl1pPr>
              <a:defRPr sz="3600">
                <a:solidFill>
                  <a:schemeClr val="accent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xmlns="" id="{12DDDEBD-B313-6045-8576-38C7076444CC}"/>
              </a:ext>
            </a:extLst>
          </p:cNvPr>
          <p:cNvSpPr>
            <a:spLocks noGrp="1"/>
          </p:cNvSpPr>
          <p:nvPr>
            <p:ph sz="half" idx="2"/>
          </p:nvPr>
        </p:nvSpPr>
        <p:spPr>
          <a:xfrm>
            <a:off x="914400" y="1828799"/>
            <a:ext cx="5202936" cy="4176991"/>
          </a:xfrm>
        </p:spPr>
        <p:txBody>
          <a:bodyPr>
            <a:normAutofit/>
          </a:bodyPr>
          <a:lstStyle>
            <a:lvl1pPr marL="0" indent="0">
              <a:spcBef>
                <a:spcPts val="1800"/>
              </a:spcBef>
              <a:spcAft>
                <a:spcPts val="0"/>
              </a:spcAft>
              <a:buClr>
                <a:schemeClr val="accent1"/>
              </a:buClr>
              <a:buNone/>
              <a:defRPr sz="2000"/>
            </a:lvl1pPr>
            <a:lvl2pPr marL="233363" indent="-223838">
              <a:spcBef>
                <a:spcPts val="1200"/>
              </a:spcBef>
              <a:spcAft>
                <a:spcPts val="0"/>
              </a:spcAft>
              <a:buClr>
                <a:schemeClr val="accent1"/>
              </a:buClr>
              <a:tabLst/>
              <a:defRPr sz="2000"/>
            </a:lvl2pPr>
            <a:lvl3pPr marL="458788" indent="-225425">
              <a:spcBef>
                <a:spcPts val="600"/>
              </a:spcBef>
              <a:spcAft>
                <a:spcPts val="0"/>
              </a:spcAft>
              <a:buClr>
                <a:schemeClr val="accent1"/>
              </a:buClr>
              <a:buFont typeface="System Font Regular"/>
              <a:buChar char="-"/>
              <a:tabLst/>
              <a:defRPr sz="1800"/>
            </a:lvl3pPr>
            <a:lvl4pPr>
              <a:spcBef>
                <a:spcPts val="1800"/>
              </a:spcBef>
              <a:spcAft>
                <a:spcPts val="0"/>
              </a:spcAft>
              <a:buClr>
                <a:schemeClr val="accent1"/>
              </a:buClr>
              <a:defRPr sz="1600"/>
            </a:lvl4pPr>
            <a:lvl5pPr>
              <a:spcBef>
                <a:spcPts val="1800"/>
              </a:spcBef>
              <a:spcAft>
                <a:spcPts val="0"/>
              </a:spcAft>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029D1E4F-0201-EC43-9138-3EB3103158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1B0DF12-115B-4542-BAF5-6DD4BD150A8A}"/>
              </a:ext>
            </a:extLst>
          </p:cNvPr>
          <p:cNvSpPr>
            <a:spLocks noGrp="1"/>
          </p:cNvSpPr>
          <p:nvPr>
            <p:ph type="sldNum" sz="quarter" idx="12"/>
          </p:nvPr>
        </p:nvSpPr>
        <p:spPr>
          <a:xfrm>
            <a:off x="8610599" y="6356350"/>
            <a:ext cx="3122677" cy="365125"/>
          </a:xfrm>
        </p:spPr>
        <p:txBody>
          <a:bodyPr lIns="0" tIns="0" rIns="0" bIns="0"/>
          <a:lstStyle>
            <a:lvl1pPr>
              <a:defRPr>
                <a:solidFill>
                  <a:schemeClr val="accent1"/>
                </a:solidFill>
              </a:defRPr>
            </a:lvl1pPr>
          </a:lstStyle>
          <a:p>
            <a:fld id="{1C7E1D1C-CF22-E84F-B05D-DE0C532CFAB0}" type="slidenum">
              <a:rPr lang="en-US" smtClean="0"/>
              <a:pPr/>
              <a:t>‹#›</a:t>
            </a:fld>
            <a:endParaRPr lang="en-US" dirty="0"/>
          </a:p>
        </p:txBody>
      </p:sp>
      <p:cxnSp>
        <p:nvCxnSpPr>
          <p:cNvPr id="11" name="Straight Connector 10">
            <a:extLst>
              <a:ext uri="{FF2B5EF4-FFF2-40B4-BE49-F238E27FC236}">
                <a16:creationId xmlns:a16="http://schemas.microsoft.com/office/drawing/2014/main" xmlns="" id="{3E02ADE8-5D0E-8841-89A3-2BC9D4994A9F}"/>
              </a:ext>
            </a:extLst>
          </p:cNvPr>
          <p:cNvCxnSpPr>
            <a:cxnSpLocks/>
          </p:cNvCxnSpPr>
          <p:nvPr userDrawn="1"/>
        </p:nvCxnSpPr>
        <p:spPr>
          <a:xfrm>
            <a:off x="914400" y="6128452"/>
            <a:ext cx="17055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FBCACF82-AD3A-DE49-B913-50FEA4E77429}"/>
              </a:ext>
            </a:extLst>
          </p:cNvPr>
          <p:cNvSpPr/>
          <p:nvPr userDrawn="1"/>
        </p:nvSpPr>
        <p:spPr>
          <a:xfrm>
            <a:off x="0" y="0"/>
            <a:ext cx="4595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786B33CF-FE9B-4D60-BA6C-57F3FFD3834D}"/>
              </a:ext>
            </a:extLst>
          </p:cNvPr>
          <p:cNvPicPr>
            <a:picLocks noChangeAspect="1"/>
          </p:cNvPicPr>
          <p:nvPr userDrawn="1"/>
        </p:nvPicPr>
        <p:blipFill>
          <a:blip r:embed="rId2"/>
          <a:stretch>
            <a:fillRect/>
          </a:stretch>
        </p:blipFill>
        <p:spPr>
          <a:xfrm>
            <a:off x="930103" y="6239971"/>
            <a:ext cx="1689847" cy="519857"/>
          </a:xfrm>
          <a:prstGeom prst="rect">
            <a:avLst/>
          </a:prstGeom>
        </p:spPr>
      </p:pic>
      <p:sp>
        <p:nvSpPr>
          <p:cNvPr id="15" name="Picture Placeholder 13">
            <a:extLst>
              <a:ext uri="{FF2B5EF4-FFF2-40B4-BE49-F238E27FC236}">
                <a16:creationId xmlns:a16="http://schemas.microsoft.com/office/drawing/2014/main" xmlns="" id="{6B64DC9A-56A4-44BA-9B18-93C8881FD895}"/>
              </a:ext>
            </a:extLst>
          </p:cNvPr>
          <p:cNvSpPr>
            <a:spLocks noGrp="1"/>
          </p:cNvSpPr>
          <p:nvPr>
            <p:ph type="pic" sz="quarter" idx="14"/>
          </p:nvPr>
        </p:nvSpPr>
        <p:spPr>
          <a:xfrm>
            <a:off x="6451600" y="1828800"/>
            <a:ext cx="5281613" cy="4176713"/>
          </a:xfrm>
        </p:spPr>
        <p:txBody>
          <a:bodyPr/>
          <a:lstStyle>
            <a:lvl1pPr marL="0" indent="0">
              <a:buNone/>
              <a:defRPr/>
            </a:lvl1pPr>
          </a:lstStyle>
          <a:p>
            <a:endParaRPr lang="en-US" dirty="0"/>
          </a:p>
        </p:txBody>
      </p:sp>
    </p:spTree>
    <p:extLst>
      <p:ext uri="{BB962C8B-B14F-4D97-AF65-F5344CB8AC3E}">
        <p14:creationId xmlns:p14="http://schemas.microsoft.com/office/powerpoint/2010/main" val="4074275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5149C-E22D-D74F-9FD5-B07D3FDF7033}"/>
              </a:ext>
            </a:extLst>
          </p:cNvPr>
          <p:cNvSpPr>
            <a:spLocks noGrp="1"/>
          </p:cNvSpPr>
          <p:nvPr>
            <p:ph type="title"/>
          </p:nvPr>
        </p:nvSpPr>
        <p:spPr>
          <a:xfrm>
            <a:off x="914400" y="365124"/>
            <a:ext cx="10818876" cy="1106424"/>
          </a:xfrm>
        </p:spPr>
        <p:txBody>
          <a:bodyPr anchor="b" anchorCtr="0">
            <a:normAutofit/>
          </a:bodyPr>
          <a:lstStyle>
            <a:lvl1pPr>
              <a:defRPr sz="3600">
                <a:solidFill>
                  <a:schemeClr val="accent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xmlns="" id="{029D1E4F-0201-EC43-9138-3EB3103158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1B0DF12-115B-4542-BAF5-6DD4BD150A8A}"/>
              </a:ext>
            </a:extLst>
          </p:cNvPr>
          <p:cNvSpPr>
            <a:spLocks noGrp="1"/>
          </p:cNvSpPr>
          <p:nvPr>
            <p:ph type="sldNum" sz="quarter" idx="12"/>
          </p:nvPr>
        </p:nvSpPr>
        <p:spPr>
          <a:xfrm>
            <a:off x="8610599" y="6356350"/>
            <a:ext cx="3122677" cy="365125"/>
          </a:xfrm>
        </p:spPr>
        <p:txBody>
          <a:bodyPr lIns="0" tIns="0" rIns="0" bIns="0"/>
          <a:lstStyle>
            <a:lvl1pPr>
              <a:defRPr>
                <a:solidFill>
                  <a:schemeClr val="accent1"/>
                </a:solidFill>
              </a:defRPr>
            </a:lvl1pPr>
          </a:lstStyle>
          <a:p>
            <a:fld id="{1C7E1D1C-CF22-E84F-B05D-DE0C532CFAB0}" type="slidenum">
              <a:rPr lang="en-US" smtClean="0"/>
              <a:pPr/>
              <a:t>‹#›</a:t>
            </a:fld>
            <a:endParaRPr lang="en-US" dirty="0"/>
          </a:p>
        </p:txBody>
      </p:sp>
      <p:cxnSp>
        <p:nvCxnSpPr>
          <p:cNvPr id="14" name="Straight Connector 13">
            <a:extLst>
              <a:ext uri="{FF2B5EF4-FFF2-40B4-BE49-F238E27FC236}">
                <a16:creationId xmlns:a16="http://schemas.microsoft.com/office/drawing/2014/main" xmlns="" id="{ADFC0AB3-99A8-7F41-A502-CE8405DB9DE9}"/>
              </a:ext>
            </a:extLst>
          </p:cNvPr>
          <p:cNvCxnSpPr>
            <a:cxnSpLocks/>
          </p:cNvCxnSpPr>
          <p:nvPr userDrawn="1"/>
        </p:nvCxnSpPr>
        <p:spPr>
          <a:xfrm>
            <a:off x="914400" y="6128452"/>
            <a:ext cx="17055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64469F81-2B6F-7B41-AF37-F4846D59FDB5}"/>
              </a:ext>
            </a:extLst>
          </p:cNvPr>
          <p:cNvSpPr/>
          <p:nvPr userDrawn="1"/>
        </p:nvSpPr>
        <p:spPr>
          <a:xfrm>
            <a:off x="0" y="0"/>
            <a:ext cx="4595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7D8AF9AD-5738-4C97-8023-81FD9115A3F1}"/>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3750584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accent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BC44519-1AF9-3849-87B3-5AEB40B6B2CA}"/>
              </a:ext>
            </a:extLst>
          </p:cNvPr>
          <p:cNvPicPr>
            <a:picLocks noChangeAspect="1"/>
          </p:cNvPicPr>
          <p:nvPr userDrawn="1"/>
        </p:nvPicPr>
        <p:blipFill rotWithShape="1">
          <a:blip r:embed="rId2">
            <a:alphaModFix amt="20000"/>
          </a:blip>
          <a:srcRect r="5566" b="40150"/>
          <a:stretch/>
        </p:blipFill>
        <p:spPr>
          <a:xfrm>
            <a:off x="3865499" y="1580893"/>
            <a:ext cx="8326501" cy="5277107"/>
          </a:xfrm>
          <a:prstGeom prst="rect">
            <a:avLst/>
          </a:prstGeom>
        </p:spPr>
      </p:pic>
      <p:sp>
        <p:nvSpPr>
          <p:cNvPr id="2" name="Title 1">
            <a:extLst>
              <a:ext uri="{FF2B5EF4-FFF2-40B4-BE49-F238E27FC236}">
                <a16:creationId xmlns:a16="http://schemas.microsoft.com/office/drawing/2014/main" xmlns="" id="{0B633EF3-E3F6-254D-8583-5D3FB05C04E9}"/>
              </a:ext>
            </a:extLst>
          </p:cNvPr>
          <p:cNvSpPr>
            <a:spLocks noGrp="1"/>
          </p:cNvSpPr>
          <p:nvPr>
            <p:ph type="title"/>
          </p:nvPr>
        </p:nvSpPr>
        <p:spPr>
          <a:xfrm>
            <a:off x="831850" y="2500644"/>
            <a:ext cx="10518902" cy="830997"/>
          </a:xfrm>
          <a:noFill/>
          <a:ln w="0">
            <a:noFill/>
          </a:ln>
          <a:effectLst/>
        </p:spPr>
        <p:txBody>
          <a:bodyPr wrap="square" lIns="0" tIns="0" rIns="0" bIns="0" anchor="ctr" anchorCtr="0">
            <a:spAutoFit/>
          </a:bodyPr>
          <a:lstStyle>
            <a:lvl1pPr>
              <a:defRPr sz="6000"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04473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8AF98-0504-0D4E-885A-DE00E1325581}"/>
              </a:ext>
            </a:extLst>
          </p:cNvPr>
          <p:cNvSpPr>
            <a:spLocks noGrp="1"/>
          </p:cNvSpPr>
          <p:nvPr>
            <p:ph type="title"/>
          </p:nvPr>
        </p:nvSpPr>
        <p:spPr>
          <a:xfrm>
            <a:off x="914400" y="365126"/>
            <a:ext cx="10818018" cy="1106424"/>
          </a:xfrm>
        </p:spPr>
        <p:txBody>
          <a:bodyPr anchor="b" anchorCtr="0">
            <a:normAutofit/>
          </a:bodyPr>
          <a:lstStyle>
            <a:lvl1pPr>
              <a:defRPr sz="3600" cap="none" baseline="0">
                <a:solidFill>
                  <a:schemeClr val="accent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A463B0C-CF35-DC46-B673-4DC90ED5BC85}"/>
              </a:ext>
            </a:extLst>
          </p:cNvPr>
          <p:cNvSpPr>
            <a:spLocks noGrp="1"/>
          </p:cNvSpPr>
          <p:nvPr>
            <p:ph idx="1"/>
          </p:nvPr>
        </p:nvSpPr>
        <p:spPr>
          <a:xfrm>
            <a:off x="914400" y="1825625"/>
            <a:ext cx="10818018" cy="4180164"/>
          </a:xfrm>
        </p:spPr>
        <p:txBody>
          <a:bodyPr>
            <a:normAutofit/>
          </a:bodyPr>
          <a:lstStyle>
            <a:lvl1pPr marL="0" indent="0">
              <a:spcBef>
                <a:spcPts val="0"/>
              </a:spcBef>
              <a:spcAft>
                <a:spcPts val="1800"/>
              </a:spcAft>
              <a:buClr>
                <a:schemeClr val="accent1"/>
              </a:buClr>
              <a:buNone/>
              <a:defRPr sz="2000"/>
            </a:lvl1pPr>
            <a:lvl2pPr marL="298450" indent="-285750">
              <a:spcBef>
                <a:spcPts val="0"/>
              </a:spcBef>
              <a:spcAft>
                <a:spcPts val="1800"/>
              </a:spcAft>
              <a:buClr>
                <a:schemeClr val="accent6"/>
              </a:buClr>
              <a:tabLst/>
              <a:defRPr sz="2000"/>
            </a:lvl2pPr>
            <a:lvl3pPr>
              <a:buClr>
                <a:schemeClr val="accent6"/>
              </a:buClr>
              <a:defRPr sz="1800"/>
            </a:lvl3pPr>
            <a:lvl4pPr>
              <a:buClr>
                <a:schemeClr val="accent6"/>
              </a:buClr>
              <a:defRPr sz="1600"/>
            </a:lvl4pPr>
            <a:lvl5pPr>
              <a:buClr>
                <a:schemeClr val="accent6"/>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50136FE4-9C6A-F343-8C0A-A3827A371A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EEA0989-6EC4-5543-97EB-9B2973871E6F}"/>
              </a:ext>
            </a:extLst>
          </p:cNvPr>
          <p:cNvSpPr>
            <a:spLocks noGrp="1"/>
          </p:cNvSpPr>
          <p:nvPr>
            <p:ph type="sldNum" sz="quarter" idx="12"/>
          </p:nvPr>
        </p:nvSpPr>
        <p:spPr>
          <a:xfrm>
            <a:off x="8610599" y="6356350"/>
            <a:ext cx="3121819" cy="365125"/>
          </a:xfrm>
        </p:spPr>
        <p:txBody>
          <a:bodyPr lIns="0" tIns="0" rIns="0" bIns="0"/>
          <a:lstStyle>
            <a:lvl1pPr>
              <a:defRPr>
                <a:solidFill>
                  <a:schemeClr val="accent6"/>
                </a:solidFill>
              </a:defRPr>
            </a:lvl1pPr>
          </a:lstStyle>
          <a:p>
            <a:fld id="{1C7E1D1C-CF22-E84F-B05D-DE0C532CFAB0}" type="slidenum">
              <a:rPr lang="en-US" smtClean="0"/>
              <a:pPr/>
              <a:t>‹#›</a:t>
            </a:fld>
            <a:endParaRPr lang="en-US" dirty="0"/>
          </a:p>
        </p:txBody>
      </p:sp>
      <p:cxnSp>
        <p:nvCxnSpPr>
          <p:cNvPr id="10" name="Straight Connector 9">
            <a:extLst>
              <a:ext uri="{FF2B5EF4-FFF2-40B4-BE49-F238E27FC236}">
                <a16:creationId xmlns:a16="http://schemas.microsoft.com/office/drawing/2014/main" xmlns="" id="{92FCF431-482B-0240-A584-C3690B8D1698}"/>
              </a:ext>
            </a:extLst>
          </p:cNvPr>
          <p:cNvCxnSpPr>
            <a:cxnSpLocks/>
          </p:cNvCxnSpPr>
          <p:nvPr userDrawn="1"/>
        </p:nvCxnSpPr>
        <p:spPr>
          <a:xfrm>
            <a:off x="914400" y="6128452"/>
            <a:ext cx="170555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7F908A00-C4E1-2849-9754-B677A719CFBE}"/>
              </a:ext>
            </a:extLst>
          </p:cNvPr>
          <p:cNvSpPr/>
          <p:nvPr userDrawn="1"/>
        </p:nvSpPr>
        <p:spPr>
          <a:xfrm>
            <a:off x="0" y="0"/>
            <a:ext cx="45958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42E13268-82AF-45B1-9AB5-EDE933650309}"/>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3057430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5149C-E22D-D74F-9FD5-B07D3FDF7033}"/>
              </a:ext>
            </a:extLst>
          </p:cNvPr>
          <p:cNvSpPr>
            <a:spLocks noGrp="1"/>
          </p:cNvSpPr>
          <p:nvPr>
            <p:ph type="title"/>
          </p:nvPr>
        </p:nvSpPr>
        <p:spPr>
          <a:xfrm>
            <a:off x="914400" y="365124"/>
            <a:ext cx="10818876" cy="1106424"/>
          </a:xfrm>
        </p:spPr>
        <p:txBody>
          <a:bodyPr anchor="b" anchorCtr="0">
            <a:normAutofit/>
          </a:bodyPr>
          <a:lstStyle>
            <a:lvl1pPr>
              <a:defRPr sz="3600">
                <a:solidFill>
                  <a:schemeClr val="accent6"/>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xmlns="" id="{12DDDEBD-B313-6045-8576-38C7076444CC}"/>
              </a:ext>
            </a:extLst>
          </p:cNvPr>
          <p:cNvSpPr>
            <a:spLocks noGrp="1"/>
          </p:cNvSpPr>
          <p:nvPr>
            <p:ph sz="half" idx="2"/>
          </p:nvPr>
        </p:nvSpPr>
        <p:spPr>
          <a:xfrm>
            <a:off x="914400" y="1828799"/>
            <a:ext cx="5202936" cy="4176991"/>
          </a:xfrm>
        </p:spPr>
        <p:txBody>
          <a:bodyPr>
            <a:normAutofit/>
          </a:bodyPr>
          <a:lstStyle>
            <a:lvl1pPr marL="0" indent="0">
              <a:spcBef>
                <a:spcPts val="1800"/>
              </a:spcBef>
              <a:spcAft>
                <a:spcPts val="0"/>
              </a:spcAft>
              <a:buClr>
                <a:schemeClr val="accent6"/>
              </a:buClr>
              <a:buNone/>
              <a:defRPr sz="2000"/>
            </a:lvl1pPr>
            <a:lvl2pPr marL="233363" indent="-223838">
              <a:spcBef>
                <a:spcPts val="1200"/>
              </a:spcBef>
              <a:spcAft>
                <a:spcPts val="0"/>
              </a:spcAft>
              <a:buClr>
                <a:schemeClr val="accent6"/>
              </a:buClr>
              <a:tabLst/>
              <a:defRPr sz="2000"/>
            </a:lvl2pPr>
            <a:lvl3pPr marL="458788" indent="-225425">
              <a:spcBef>
                <a:spcPts val="600"/>
              </a:spcBef>
              <a:spcAft>
                <a:spcPts val="0"/>
              </a:spcAft>
              <a:buClr>
                <a:schemeClr val="accent6"/>
              </a:buClr>
              <a:buFont typeface="System Font Regular"/>
              <a:buChar char="-"/>
              <a:tabLst/>
              <a:defRPr sz="1800"/>
            </a:lvl3pPr>
            <a:lvl4pPr>
              <a:spcBef>
                <a:spcPts val="1800"/>
              </a:spcBef>
              <a:spcAft>
                <a:spcPts val="0"/>
              </a:spcAft>
              <a:buClr>
                <a:schemeClr val="accent6"/>
              </a:buClr>
              <a:defRPr sz="1600"/>
            </a:lvl4pPr>
            <a:lvl5pPr>
              <a:spcBef>
                <a:spcPts val="1800"/>
              </a:spcBef>
              <a:spcAft>
                <a:spcPts val="0"/>
              </a:spcAft>
              <a:buClr>
                <a:schemeClr val="accent6"/>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029D1E4F-0201-EC43-9138-3EB3103158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1B0DF12-115B-4542-BAF5-6DD4BD150A8A}"/>
              </a:ext>
            </a:extLst>
          </p:cNvPr>
          <p:cNvSpPr>
            <a:spLocks noGrp="1"/>
          </p:cNvSpPr>
          <p:nvPr>
            <p:ph type="sldNum" sz="quarter" idx="12"/>
          </p:nvPr>
        </p:nvSpPr>
        <p:spPr>
          <a:xfrm>
            <a:off x="8610599" y="6356350"/>
            <a:ext cx="3122677" cy="365125"/>
          </a:xfrm>
        </p:spPr>
        <p:txBody>
          <a:bodyPr lIns="0" tIns="0" rIns="0" bIns="0"/>
          <a:lstStyle>
            <a:lvl1pPr>
              <a:defRPr>
                <a:solidFill>
                  <a:schemeClr val="accent6"/>
                </a:solidFill>
              </a:defRPr>
            </a:lvl1pPr>
          </a:lstStyle>
          <a:p>
            <a:fld id="{1C7E1D1C-CF22-E84F-B05D-DE0C532CFAB0}" type="slidenum">
              <a:rPr lang="en-US" smtClean="0"/>
              <a:pPr/>
              <a:t>‹#›</a:t>
            </a:fld>
            <a:endParaRPr lang="en-US" dirty="0"/>
          </a:p>
        </p:txBody>
      </p:sp>
      <p:cxnSp>
        <p:nvCxnSpPr>
          <p:cNvPr id="11" name="Straight Connector 10">
            <a:extLst>
              <a:ext uri="{FF2B5EF4-FFF2-40B4-BE49-F238E27FC236}">
                <a16:creationId xmlns:a16="http://schemas.microsoft.com/office/drawing/2014/main" xmlns="" id="{3E02ADE8-5D0E-8841-89A3-2BC9D4994A9F}"/>
              </a:ext>
            </a:extLst>
          </p:cNvPr>
          <p:cNvCxnSpPr>
            <a:cxnSpLocks/>
          </p:cNvCxnSpPr>
          <p:nvPr userDrawn="1"/>
        </p:nvCxnSpPr>
        <p:spPr>
          <a:xfrm>
            <a:off x="914400" y="6128452"/>
            <a:ext cx="170555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7AFFB547-5270-1C4C-A3C9-C613F8C11880}"/>
              </a:ext>
            </a:extLst>
          </p:cNvPr>
          <p:cNvSpPr/>
          <p:nvPr userDrawn="1"/>
        </p:nvSpPr>
        <p:spPr>
          <a:xfrm>
            <a:off x="0" y="0"/>
            <a:ext cx="45958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xmlns="" id="{D3DC86E9-A9F7-4B57-B8EE-5B92DCA46EC1}"/>
              </a:ext>
            </a:extLst>
          </p:cNvPr>
          <p:cNvPicPr>
            <a:picLocks noChangeAspect="1"/>
          </p:cNvPicPr>
          <p:nvPr userDrawn="1"/>
        </p:nvPicPr>
        <p:blipFill>
          <a:blip r:embed="rId2"/>
          <a:stretch>
            <a:fillRect/>
          </a:stretch>
        </p:blipFill>
        <p:spPr>
          <a:xfrm>
            <a:off x="930103" y="6239971"/>
            <a:ext cx="1689847" cy="519857"/>
          </a:xfrm>
          <a:prstGeom prst="rect">
            <a:avLst/>
          </a:prstGeom>
        </p:spPr>
      </p:pic>
      <p:sp>
        <p:nvSpPr>
          <p:cNvPr id="15" name="Picture Placeholder 13">
            <a:extLst>
              <a:ext uri="{FF2B5EF4-FFF2-40B4-BE49-F238E27FC236}">
                <a16:creationId xmlns:a16="http://schemas.microsoft.com/office/drawing/2014/main" xmlns="" id="{A966FAED-01D3-463D-BD2B-4F4F794C27DE}"/>
              </a:ext>
            </a:extLst>
          </p:cNvPr>
          <p:cNvSpPr>
            <a:spLocks noGrp="1"/>
          </p:cNvSpPr>
          <p:nvPr>
            <p:ph type="pic" sz="quarter" idx="14"/>
          </p:nvPr>
        </p:nvSpPr>
        <p:spPr>
          <a:xfrm>
            <a:off x="6451600" y="1828800"/>
            <a:ext cx="5281613" cy="4176713"/>
          </a:xfrm>
        </p:spPr>
        <p:txBody>
          <a:bodyPr/>
          <a:lstStyle>
            <a:lvl1pPr marL="0" indent="0">
              <a:buNone/>
              <a:defRPr/>
            </a:lvl1pPr>
          </a:lstStyle>
          <a:p>
            <a:endParaRPr lang="en-US" dirty="0"/>
          </a:p>
        </p:txBody>
      </p:sp>
    </p:spTree>
    <p:extLst>
      <p:ext uri="{BB962C8B-B14F-4D97-AF65-F5344CB8AC3E}">
        <p14:creationId xmlns:p14="http://schemas.microsoft.com/office/powerpoint/2010/main" val="1738220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5149C-E22D-D74F-9FD5-B07D3FDF7033}"/>
              </a:ext>
            </a:extLst>
          </p:cNvPr>
          <p:cNvSpPr>
            <a:spLocks noGrp="1"/>
          </p:cNvSpPr>
          <p:nvPr>
            <p:ph type="title"/>
          </p:nvPr>
        </p:nvSpPr>
        <p:spPr>
          <a:xfrm>
            <a:off x="914400" y="365124"/>
            <a:ext cx="10818876" cy="1106424"/>
          </a:xfrm>
        </p:spPr>
        <p:txBody>
          <a:bodyPr anchor="b" anchorCtr="0">
            <a:normAutofit/>
          </a:bodyPr>
          <a:lstStyle>
            <a:lvl1pPr>
              <a:defRPr sz="3600">
                <a:solidFill>
                  <a:schemeClr val="accent6"/>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xmlns="" id="{029D1E4F-0201-EC43-9138-3EB3103158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1B0DF12-115B-4542-BAF5-6DD4BD150A8A}"/>
              </a:ext>
            </a:extLst>
          </p:cNvPr>
          <p:cNvSpPr>
            <a:spLocks noGrp="1"/>
          </p:cNvSpPr>
          <p:nvPr>
            <p:ph type="sldNum" sz="quarter" idx="12"/>
          </p:nvPr>
        </p:nvSpPr>
        <p:spPr>
          <a:xfrm>
            <a:off x="8610599" y="6356350"/>
            <a:ext cx="3122677" cy="365125"/>
          </a:xfrm>
        </p:spPr>
        <p:txBody>
          <a:bodyPr lIns="0" tIns="0" rIns="0" bIns="0"/>
          <a:lstStyle>
            <a:lvl1pPr>
              <a:defRPr>
                <a:solidFill>
                  <a:schemeClr val="accent6"/>
                </a:solidFill>
              </a:defRPr>
            </a:lvl1pPr>
          </a:lstStyle>
          <a:p>
            <a:fld id="{1C7E1D1C-CF22-E84F-B05D-DE0C532CFAB0}" type="slidenum">
              <a:rPr lang="en-US" smtClean="0"/>
              <a:pPr/>
              <a:t>‹#›</a:t>
            </a:fld>
            <a:endParaRPr lang="en-US" dirty="0"/>
          </a:p>
        </p:txBody>
      </p:sp>
      <p:cxnSp>
        <p:nvCxnSpPr>
          <p:cNvPr id="11" name="Straight Connector 10">
            <a:extLst>
              <a:ext uri="{FF2B5EF4-FFF2-40B4-BE49-F238E27FC236}">
                <a16:creationId xmlns:a16="http://schemas.microsoft.com/office/drawing/2014/main" xmlns="" id="{3E02ADE8-5D0E-8841-89A3-2BC9D4994A9F}"/>
              </a:ext>
            </a:extLst>
          </p:cNvPr>
          <p:cNvCxnSpPr>
            <a:cxnSpLocks/>
          </p:cNvCxnSpPr>
          <p:nvPr userDrawn="1"/>
        </p:nvCxnSpPr>
        <p:spPr>
          <a:xfrm>
            <a:off x="914400" y="6128452"/>
            <a:ext cx="170555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D6CFC1FF-A35B-CF4C-B522-4585D4138F75}"/>
              </a:ext>
            </a:extLst>
          </p:cNvPr>
          <p:cNvSpPr/>
          <p:nvPr userDrawn="1"/>
        </p:nvSpPr>
        <p:spPr>
          <a:xfrm>
            <a:off x="0" y="0"/>
            <a:ext cx="45958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xmlns="" id="{D95C53E5-CF6C-42C3-98AD-A3A816F90939}"/>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3500721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E877C88-463B-4241-ABFE-0B1AAF68A7B4}"/>
              </a:ext>
            </a:extLst>
          </p:cNvPr>
          <p:cNvPicPr>
            <a:picLocks noChangeAspect="1"/>
          </p:cNvPicPr>
          <p:nvPr userDrawn="1"/>
        </p:nvPicPr>
        <p:blipFill rotWithShape="1">
          <a:blip r:embed="rId2">
            <a:alphaModFix amt="20000"/>
          </a:blip>
          <a:srcRect l="30224" b="26351"/>
          <a:stretch/>
        </p:blipFill>
        <p:spPr>
          <a:xfrm>
            <a:off x="0" y="364237"/>
            <a:ext cx="6152261" cy="6493764"/>
          </a:xfrm>
          <a:prstGeom prst="rect">
            <a:avLst/>
          </a:prstGeom>
        </p:spPr>
      </p:pic>
      <p:sp>
        <p:nvSpPr>
          <p:cNvPr id="2" name="Title 1">
            <a:extLst>
              <a:ext uri="{FF2B5EF4-FFF2-40B4-BE49-F238E27FC236}">
                <a16:creationId xmlns:a16="http://schemas.microsoft.com/office/drawing/2014/main" xmlns="" id="{0B633EF3-E3F6-254D-8583-5D3FB05C04E9}"/>
              </a:ext>
            </a:extLst>
          </p:cNvPr>
          <p:cNvSpPr>
            <a:spLocks noGrp="1"/>
          </p:cNvSpPr>
          <p:nvPr>
            <p:ph type="title"/>
          </p:nvPr>
        </p:nvSpPr>
        <p:spPr>
          <a:xfrm>
            <a:off x="831850" y="2500644"/>
            <a:ext cx="10518902" cy="830997"/>
          </a:xfrm>
          <a:noFill/>
          <a:ln w="0">
            <a:noFill/>
          </a:ln>
          <a:effectLst/>
        </p:spPr>
        <p:txBody>
          <a:bodyPr wrap="square" lIns="0" tIns="0" rIns="0" bIns="0" anchor="ctr" anchorCtr="0">
            <a:spAutoFit/>
          </a:bodyPr>
          <a:lstStyle>
            <a:lvl1pPr>
              <a:defRPr sz="6000"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45486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8AF98-0504-0D4E-885A-DE00E1325581}"/>
              </a:ext>
            </a:extLst>
          </p:cNvPr>
          <p:cNvSpPr>
            <a:spLocks noGrp="1"/>
          </p:cNvSpPr>
          <p:nvPr>
            <p:ph type="title"/>
          </p:nvPr>
        </p:nvSpPr>
        <p:spPr>
          <a:xfrm>
            <a:off x="914400" y="365126"/>
            <a:ext cx="10818018" cy="1106424"/>
          </a:xfrm>
        </p:spPr>
        <p:txBody>
          <a:bodyPr anchor="b" anchorCtr="0">
            <a:normAutofit/>
          </a:bodyPr>
          <a:lstStyle>
            <a:lvl1pPr>
              <a:defRPr sz="3600" cap="none" baseline="0">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A463B0C-CF35-DC46-B673-4DC90ED5BC85}"/>
              </a:ext>
            </a:extLst>
          </p:cNvPr>
          <p:cNvSpPr>
            <a:spLocks noGrp="1"/>
          </p:cNvSpPr>
          <p:nvPr>
            <p:ph idx="1"/>
          </p:nvPr>
        </p:nvSpPr>
        <p:spPr>
          <a:xfrm>
            <a:off x="914400" y="1825625"/>
            <a:ext cx="10818018" cy="4180164"/>
          </a:xfrm>
        </p:spPr>
        <p:txBody>
          <a:bodyPr>
            <a:normAutofit/>
          </a:bodyPr>
          <a:lstStyle>
            <a:lvl1pPr marL="0" indent="0">
              <a:spcBef>
                <a:spcPts val="0"/>
              </a:spcBef>
              <a:spcAft>
                <a:spcPts val="1800"/>
              </a:spcAft>
              <a:buClr>
                <a:schemeClr val="accent4"/>
              </a:buClr>
              <a:buNone/>
              <a:defRPr sz="2000"/>
            </a:lvl1pPr>
            <a:lvl2pPr marL="298450" indent="-285750">
              <a:spcBef>
                <a:spcPts val="0"/>
              </a:spcBef>
              <a:spcAft>
                <a:spcPts val="1800"/>
              </a:spcAft>
              <a:buClr>
                <a:schemeClr val="accent4"/>
              </a:buClr>
              <a:tabLst/>
              <a:defRPr sz="2000"/>
            </a:lvl2pPr>
            <a:lvl3pPr>
              <a:buClr>
                <a:schemeClr val="accent4"/>
              </a:buClr>
              <a:defRPr sz="1800"/>
            </a:lvl3pPr>
            <a:lvl4pPr>
              <a:buClr>
                <a:schemeClr val="accent4"/>
              </a:buClr>
              <a:defRPr sz="1600"/>
            </a:lvl4pPr>
            <a:lvl5pPr>
              <a:buClr>
                <a:schemeClr val="accent4"/>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50136FE4-9C6A-F343-8C0A-A3827A371A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EEA0989-6EC4-5543-97EB-9B2973871E6F}"/>
              </a:ext>
            </a:extLst>
          </p:cNvPr>
          <p:cNvSpPr>
            <a:spLocks noGrp="1"/>
          </p:cNvSpPr>
          <p:nvPr>
            <p:ph type="sldNum" sz="quarter" idx="12"/>
          </p:nvPr>
        </p:nvSpPr>
        <p:spPr>
          <a:xfrm>
            <a:off x="8610599" y="6356350"/>
            <a:ext cx="3121819" cy="365125"/>
          </a:xfrm>
        </p:spPr>
        <p:txBody>
          <a:bodyPr lIns="0" tIns="0" rIns="0" bIns="0"/>
          <a:lstStyle>
            <a:lvl1pPr>
              <a:defRPr>
                <a:solidFill>
                  <a:schemeClr val="accent4"/>
                </a:solidFill>
              </a:defRPr>
            </a:lvl1pPr>
          </a:lstStyle>
          <a:p>
            <a:fld id="{1C7E1D1C-CF22-E84F-B05D-DE0C532CFAB0}" type="slidenum">
              <a:rPr lang="en-US" smtClean="0"/>
              <a:pPr/>
              <a:t>‹#›</a:t>
            </a:fld>
            <a:endParaRPr lang="en-US" dirty="0"/>
          </a:p>
        </p:txBody>
      </p:sp>
      <p:cxnSp>
        <p:nvCxnSpPr>
          <p:cNvPr id="10" name="Straight Connector 9">
            <a:extLst>
              <a:ext uri="{FF2B5EF4-FFF2-40B4-BE49-F238E27FC236}">
                <a16:creationId xmlns:a16="http://schemas.microsoft.com/office/drawing/2014/main" xmlns="" id="{92FCF431-482B-0240-A584-C3690B8D1698}"/>
              </a:ext>
            </a:extLst>
          </p:cNvPr>
          <p:cNvCxnSpPr>
            <a:cxnSpLocks/>
          </p:cNvCxnSpPr>
          <p:nvPr userDrawn="1"/>
        </p:nvCxnSpPr>
        <p:spPr>
          <a:xfrm>
            <a:off x="914400" y="6128452"/>
            <a:ext cx="170555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AFED6A71-74D2-F042-A5A1-19597042F7B8}"/>
              </a:ext>
            </a:extLst>
          </p:cNvPr>
          <p:cNvSpPr/>
          <p:nvPr userDrawn="1"/>
        </p:nvSpPr>
        <p:spPr>
          <a:xfrm>
            <a:off x="0" y="0"/>
            <a:ext cx="45958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xmlns="" id="{0905D55F-7E6C-4BA6-B22A-EBD78B9A6604}"/>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367976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D4CA83F-3F91-2648-B96D-2411BA7EECFC}"/>
              </a:ext>
            </a:extLst>
          </p:cNvPr>
          <p:cNvPicPr>
            <a:picLocks noChangeAspect="1"/>
          </p:cNvPicPr>
          <p:nvPr userDrawn="1"/>
        </p:nvPicPr>
        <p:blipFill rotWithShape="1">
          <a:blip r:embed="rId2">
            <a:alphaModFix amt="20000"/>
          </a:blip>
          <a:srcRect t="31692" r="20499"/>
          <a:stretch/>
        </p:blipFill>
        <p:spPr>
          <a:xfrm>
            <a:off x="5182235" y="0"/>
            <a:ext cx="7009765" cy="6022848"/>
          </a:xfrm>
          <a:prstGeom prst="rect">
            <a:avLst/>
          </a:prstGeom>
        </p:spPr>
      </p:pic>
      <p:sp>
        <p:nvSpPr>
          <p:cNvPr id="2" name="Title 1">
            <a:extLst>
              <a:ext uri="{FF2B5EF4-FFF2-40B4-BE49-F238E27FC236}">
                <a16:creationId xmlns:a16="http://schemas.microsoft.com/office/drawing/2014/main" xmlns="" id="{0B633EF3-E3F6-254D-8583-5D3FB05C04E9}"/>
              </a:ext>
            </a:extLst>
          </p:cNvPr>
          <p:cNvSpPr>
            <a:spLocks noGrp="1"/>
          </p:cNvSpPr>
          <p:nvPr>
            <p:ph type="title"/>
          </p:nvPr>
        </p:nvSpPr>
        <p:spPr>
          <a:xfrm>
            <a:off x="831850" y="2500644"/>
            <a:ext cx="10518902" cy="830997"/>
          </a:xfrm>
          <a:noFill/>
          <a:ln w="0">
            <a:noFill/>
          </a:ln>
          <a:effectLst/>
        </p:spPr>
        <p:txBody>
          <a:bodyPr wrap="square" lIns="0" tIns="0" rIns="0" bIns="0" anchor="ctr" anchorCtr="0">
            <a:spAutoFit/>
          </a:bodyPr>
          <a:lstStyle>
            <a:lvl1pPr>
              <a:defRPr sz="6000"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4529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5149C-E22D-D74F-9FD5-B07D3FDF7033}"/>
              </a:ext>
            </a:extLst>
          </p:cNvPr>
          <p:cNvSpPr>
            <a:spLocks noGrp="1"/>
          </p:cNvSpPr>
          <p:nvPr>
            <p:ph type="title"/>
          </p:nvPr>
        </p:nvSpPr>
        <p:spPr>
          <a:xfrm>
            <a:off x="914400" y="365124"/>
            <a:ext cx="10818876" cy="1106424"/>
          </a:xfrm>
        </p:spPr>
        <p:txBody>
          <a:bodyPr anchor="b" anchorCtr="0">
            <a:normAutofit/>
          </a:bodyPr>
          <a:lstStyle>
            <a:lvl1pPr>
              <a:defRPr sz="3600">
                <a:solidFill>
                  <a:schemeClr val="accent4"/>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xmlns="" id="{12DDDEBD-B313-6045-8576-38C7076444CC}"/>
              </a:ext>
            </a:extLst>
          </p:cNvPr>
          <p:cNvSpPr>
            <a:spLocks noGrp="1"/>
          </p:cNvSpPr>
          <p:nvPr>
            <p:ph sz="half" idx="2"/>
          </p:nvPr>
        </p:nvSpPr>
        <p:spPr>
          <a:xfrm>
            <a:off x="914400" y="1828799"/>
            <a:ext cx="5202936" cy="4176991"/>
          </a:xfrm>
        </p:spPr>
        <p:txBody>
          <a:bodyPr>
            <a:normAutofit/>
          </a:bodyPr>
          <a:lstStyle>
            <a:lvl1pPr marL="0" indent="0">
              <a:spcBef>
                <a:spcPts val="1800"/>
              </a:spcBef>
              <a:spcAft>
                <a:spcPts val="0"/>
              </a:spcAft>
              <a:buClr>
                <a:schemeClr val="accent4"/>
              </a:buClr>
              <a:buNone/>
              <a:defRPr sz="2000"/>
            </a:lvl1pPr>
            <a:lvl2pPr marL="233363" indent="-223838">
              <a:spcBef>
                <a:spcPts val="1200"/>
              </a:spcBef>
              <a:spcAft>
                <a:spcPts val="0"/>
              </a:spcAft>
              <a:buClr>
                <a:schemeClr val="accent4"/>
              </a:buClr>
              <a:tabLst/>
              <a:defRPr sz="2000"/>
            </a:lvl2pPr>
            <a:lvl3pPr marL="458788" indent="-225425">
              <a:spcBef>
                <a:spcPts val="600"/>
              </a:spcBef>
              <a:spcAft>
                <a:spcPts val="0"/>
              </a:spcAft>
              <a:buClr>
                <a:schemeClr val="accent4"/>
              </a:buClr>
              <a:buFont typeface="System Font Regular"/>
              <a:buChar char="-"/>
              <a:tabLst/>
              <a:defRPr sz="1800"/>
            </a:lvl3pPr>
            <a:lvl4pPr>
              <a:spcBef>
                <a:spcPts val="1800"/>
              </a:spcBef>
              <a:spcAft>
                <a:spcPts val="0"/>
              </a:spcAft>
              <a:buClr>
                <a:schemeClr val="accent4"/>
              </a:buClr>
              <a:defRPr sz="1600"/>
            </a:lvl4pPr>
            <a:lvl5pPr>
              <a:spcBef>
                <a:spcPts val="1800"/>
              </a:spcBef>
              <a:spcAft>
                <a:spcPts val="0"/>
              </a:spcAft>
              <a:buClr>
                <a:schemeClr val="accent4"/>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029D1E4F-0201-EC43-9138-3EB3103158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1B0DF12-115B-4542-BAF5-6DD4BD150A8A}"/>
              </a:ext>
            </a:extLst>
          </p:cNvPr>
          <p:cNvSpPr>
            <a:spLocks noGrp="1"/>
          </p:cNvSpPr>
          <p:nvPr>
            <p:ph type="sldNum" sz="quarter" idx="12"/>
          </p:nvPr>
        </p:nvSpPr>
        <p:spPr>
          <a:xfrm>
            <a:off x="8610599" y="6356350"/>
            <a:ext cx="3122677" cy="365125"/>
          </a:xfrm>
        </p:spPr>
        <p:txBody>
          <a:bodyPr lIns="0" tIns="0" rIns="0" bIns="0"/>
          <a:lstStyle>
            <a:lvl1pPr>
              <a:defRPr>
                <a:solidFill>
                  <a:schemeClr val="accent4"/>
                </a:solidFill>
              </a:defRPr>
            </a:lvl1pPr>
          </a:lstStyle>
          <a:p>
            <a:fld id="{1C7E1D1C-CF22-E84F-B05D-DE0C532CFAB0}" type="slidenum">
              <a:rPr lang="en-US" smtClean="0"/>
              <a:pPr/>
              <a:t>‹#›</a:t>
            </a:fld>
            <a:endParaRPr lang="en-US" dirty="0"/>
          </a:p>
        </p:txBody>
      </p:sp>
      <p:cxnSp>
        <p:nvCxnSpPr>
          <p:cNvPr id="14" name="Straight Connector 13">
            <a:extLst>
              <a:ext uri="{FF2B5EF4-FFF2-40B4-BE49-F238E27FC236}">
                <a16:creationId xmlns:a16="http://schemas.microsoft.com/office/drawing/2014/main" xmlns="" id="{15EFCF05-EEE5-3B4E-A3A1-28C959164C12}"/>
              </a:ext>
            </a:extLst>
          </p:cNvPr>
          <p:cNvCxnSpPr>
            <a:cxnSpLocks/>
          </p:cNvCxnSpPr>
          <p:nvPr userDrawn="1"/>
        </p:nvCxnSpPr>
        <p:spPr>
          <a:xfrm>
            <a:off x="914400" y="6128452"/>
            <a:ext cx="170555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FD3DF2A3-E1D3-2046-A644-913E09B89820}"/>
              </a:ext>
            </a:extLst>
          </p:cNvPr>
          <p:cNvSpPr/>
          <p:nvPr userDrawn="1"/>
        </p:nvSpPr>
        <p:spPr>
          <a:xfrm>
            <a:off x="0" y="0"/>
            <a:ext cx="45958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8AF138A9-2D2B-4F3B-870C-395B8A2DB07B}"/>
              </a:ext>
            </a:extLst>
          </p:cNvPr>
          <p:cNvPicPr>
            <a:picLocks noChangeAspect="1"/>
          </p:cNvPicPr>
          <p:nvPr userDrawn="1"/>
        </p:nvPicPr>
        <p:blipFill>
          <a:blip r:embed="rId2"/>
          <a:stretch>
            <a:fillRect/>
          </a:stretch>
        </p:blipFill>
        <p:spPr>
          <a:xfrm>
            <a:off x="930103" y="6239971"/>
            <a:ext cx="1689847" cy="519857"/>
          </a:xfrm>
          <a:prstGeom prst="rect">
            <a:avLst/>
          </a:prstGeom>
        </p:spPr>
      </p:pic>
      <p:sp>
        <p:nvSpPr>
          <p:cNvPr id="12" name="Picture Placeholder 13">
            <a:extLst>
              <a:ext uri="{FF2B5EF4-FFF2-40B4-BE49-F238E27FC236}">
                <a16:creationId xmlns:a16="http://schemas.microsoft.com/office/drawing/2014/main" xmlns="" id="{A090E575-E296-4741-9329-22F84F4CCD5C}"/>
              </a:ext>
            </a:extLst>
          </p:cNvPr>
          <p:cNvSpPr>
            <a:spLocks noGrp="1"/>
          </p:cNvSpPr>
          <p:nvPr>
            <p:ph type="pic" sz="quarter" idx="14"/>
          </p:nvPr>
        </p:nvSpPr>
        <p:spPr>
          <a:xfrm>
            <a:off x="6451600" y="1828800"/>
            <a:ext cx="5281613" cy="4176713"/>
          </a:xfrm>
        </p:spPr>
        <p:txBody>
          <a:bodyPr/>
          <a:lstStyle>
            <a:lvl1pPr marL="0" indent="0">
              <a:buNone/>
              <a:defRPr/>
            </a:lvl1pPr>
          </a:lstStyle>
          <a:p>
            <a:endParaRPr lang="en-US" dirty="0"/>
          </a:p>
        </p:txBody>
      </p:sp>
    </p:spTree>
    <p:extLst>
      <p:ext uri="{BB962C8B-B14F-4D97-AF65-F5344CB8AC3E}">
        <p14:creationId xmlns:p14="http://schemas.microsoft.com/office/powerpoint/2010/main" val="2844807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5149C-E22D-D74F-9FD5-B07D3FDF7033}"/>
              </a:ext>
            </a:extLst>
          </p:cNvPr>
          <p:cNvSpPr>
            <a:spLocks noGrp="1"/>
          </p:cNvSpPr>
          <p:nvPr>
            <p:ph type="title"/>
          </p:nvPr>
        </p:nvSpPr>
        <p:spPr>
          <a:xfrm>
            <a:off x="914400" y="365124"/>
            <a:ext cx="10818876" cy="1106424"/>
          </a:xfrm>
        </p:spPr>
        <p:txBody>
          <a:bodyPr anchor="b" anchorCtr="0">
            <a:normAutofit/>
          </a:bodyPr>
          <a:lstStyle>
            <a:lvl1pPr>
              <a:defRPr sz="3600">
                <a:solidFill>
                  <a:schemeClr val="accent4"/>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xmlns="" id="{029D1E4F-0201-EC43-9138-3EB3103158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1B0DF12-115B-4542-BAF5-6DD4BD150A8A}"/>
              </a:ext>
            </a:extLst>
          </p:cNvPr>
          <p:cNvSpPr>
            <a:spLocks noGrp="1"/>
          </p:cNvSpPr>
          <p:nvPr>
            <p:ph type="sldNum" sz="quarter" idx="12"/>
          </p:nvPr>
        </p:nvSpPr>
        <p:spPr>
          <a:xfrm>
            <a:off x="8610599" y="6356350"/>
            <a:ext cx="3122677" cy="365125"/>
          </a:xfrm>
        </p:spPr>
        <p:txBody>
          <a:bodyPr lIns="0" tIns="0" rIns="0" bIns="0"/>
          <a:lstStyle>
            <a:lvl1pPr>
              <a:defRPr>
                <a:solidFill>
                  <a:schemeClr val="accent4"/>
                </a:solidFill>
              </a:defRPr>
            </a:lvl1pPr>
          </a:lstStyle>
          <a:p>
            <a:fld id="{1C7E1D1C-CF22-E84F-B05D-DE0C532CFAB0}" type="slidenum">
              <a:rPr lang="en-US" smtClean="0"/>
              <a:pPr/>
              <a:t>‹#›</a:t>
            </a:fld>
            <a:endParaRPr lang="en-US" dirty="0"/>
          </a:p>
        </p:txBody>
      </p:sp>
      <p:cxnSp>
        <p:nvCxnSpPr>
          <p:cNvPr id="15" name="Straight Connector 14">
            <a:extLst>
              <a:ext uri="{FF2B5EF4-FFF2-40B4-BE49-F238E27FC236}">
                <a16:creationId xmlns:a16="http://schemas.microsoft.com/office/drawing/2014/main" xmlns="" id="{A6CDAACF-333B-2D44-A3D8-041CBCC8DC79}"/>
              </a:ext>
            </a:extLst>
          </p:cNvPr>
          <p:cNvCxnSpPr>
            <a:cxnSpLocks/>
          </p:cNvCxnSpPr>
          <p:nvPr userDrawn="1"/>
        </p:nvCxnSpPr>
        <p:spPr>
          <a:xfrm>
            <a:off x="914400" y="6128452"/>
            <a:ext cx="170555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F12D2E94-5C13-6F48-B50C-3F32F1CEEBCF}"/>
              </a:ext>
            </a:extLst>
          </p:cNvPr>
          <p:cNvSpPr/>
          <p:nvPr userDrawn="1"/>
        </p:nvSpPr>
        <p:spPr>
          <a:xfrm>
            <a:off x="0" y="0"/>
            <a:ext cx="45958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79833F7E-416F-4AD7-A175-B4F575C53DB7}"/>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1957485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8A99A6F-E9EB-7540-B3F9-AB81207EC0EA}"/>
              </a:ext>
            </a:extLst>
          </p:cNvPr>
          <p:cNvPicPr>
            <a:picLocks noChangeAspect="1"/>
          </p:cNvPicPr>
          <p:nvPr userDrawn="1"/>
        </p:nvPicPr>
        <p:blipFill rotWithShape="1">
          <a:blip r:embed="rId2">
            <a:alphaModFix amt="20000"/>
          </a:blip>
          <a:srcRect t="8205" r="42070" b="14016"/>
          <a:stretch/>
        </p:blipFill>
        <p:spPr>
          <a:xfrm>
            <a:off x="7084187" y="0"/>
            <a:ext cx="5107813" cy="6858000"/>
          </a:xfrm>
          <a:prstGeom prst="rect">
            <a:avLst/>
          </a:prstGeom>
        </p:spPr>
      </p:pic>
      <p:sp>
        <p:nvSpPr>
          <p:cNvPr id="2" name="Title 1">
            <a:extLst>
              <a:ext uri="{FF2B5EF4-FFF2-40B4-BE49-F238E27FC236}">
                <a16:creationId xmlns:a16="http://schemas.microsoft.com/office/drawing/2014/main" xmlns="" id="{0B633EF3-E3F6-254D-8583-5D3FB05C04E9}"/>
              </a:ext>
            </a:extLst>
          </p:cNvPr>
          <p:cNvSpPr>
            <a:spLocks noGrp="1"/>
          </p:cNvSpPr>
          <p:nvPr>
            <p:ph type="title"/>
          </p:nvPr>
        </p:nvSpPr>
        <p:spPr>
          <a:xfrm>
            <a:off x="831850" y="2500644"/>
            <a:ext cx="10518902" cy="830997"/>
          </a:xfrm>
          <a:noFill/>
          <a:ln w="0">
            <a:noFill/>
          </a:ln>
          <a:effectLst/>
        </p:spPr>
        <p:txBody>
          <a:bodyPr wrap="square" lIns="0" tIns="0" rIns="0" bIns="0" anchor="ctr" anchorCtr="0">
            <a:spAutoFit/>
          </a:bodyPr>
          <a:lstStyle>
            <a:lvl1pPr>
              <a:defRPr sz="6000"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91258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8AF98-0504-0D4E-885A-DE00E1325581}"/>
              </a:ext>
            </a:extLst>
          </p:cNvPr>
          <p:cNvSpPr>
            <a:spLocks noGrp="1"/>
          </p:cNvSpPr>
          <p:nvPr>
            <p:ph type="title"/>
          </p:nvPr>
        </p:nvSpPr>
        <p:spPr>
          <a:xfrm>
            <a:off x="914399" y="365126"/>
            <a:ext cx="10818020" cy="1106424"/>
          </a:xfrm>
        </p:spPr>
        <p:txBody>
          <a:bodyPr anchor="b" anchorCtr="0">
            <a:normAutofit/>
          </a:bodyPr>
          <a:lstStyle>
            <a:lvl1pPr>
              <a:defRPr sz="3600" cap="none" baseline="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A463B0C-CF35-DC46-B673-4DC90ED5BC85}"/>
              </a:ext>
            </a:extLst>
          </p:cNvPr>
          <p:cNvSpPr>
            <a:spLocks noGrp="1"/>
          </p:cNvSpPr>
          <p:nvPr>
            <p:ph idx="1"/>
          </p:nvPr>
        </p:nvSpPr>
        <p:spPr>
          <a:xfrm>
            <a:off x="914399" y="1825625"/>
            <a:ext cx="10818019" cy="4180164"/>
          </a:xfrm>
        </p:spPr>
        <p:txBody>
          <a:bodyPr>
            <a:normAutofit/>
          </a:bodyPr>
          <a:lstStyle>
            <a:lvl1pPr marL="0" indent="0">
              <a:spcBef>
                <a:spcPts val="0"/>
              </a:spcBef>
              <a:spcAft>
                <a:spcPts val="1800"/>
              </a:spcAft>
              <a:buClr>
                <a:schemeClr val="accent1"/>
              </a:buClr>
              <a:buNone/>
              <a:defRPr sz="2000"/>
            </a:lvl1pPr>
            <a:lvl2pPr marL="298450" indent="-285750">
              <a:spcBef>
                <a:spcPts val="0"/>
              </a:spcBef>
              <a:spcAft>
                <a:spcPts val="1800"/>
              </a:spcAft>
              <a:buClr>
                <a:schemeClr val="accent1"/>
              </a:buClr>
              <a:tabLst/>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50136FE4-9C6A-F343-8C0A-A3827A371A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EEA0989-6EC4-5543-97EB-9B2973871E6F}"/>
              </a:ext>
            </a:extLst>
          </p:cNvPr>
          <p:cNvSpPr>
            <a:spLocks noGrp="1"/>
          </p:cNvSpPr>
          <p:nvPr>
            <p:ph type="sldNum" sz="quarter" idx="12"/>
          </p:nvPr>
        </p:nvSpPr>
        <p:spPr>
          <a:xfrm>
            <a:off x="8610599" y="6356350"/>
            <a:ext cx="3121819" cy="365125"/>
          </a:xfrm>
        </p:spPr>
        <p:txBody>
          <a:bodyPr lIns="0" tIns="0" rIns="0" bIns="0"/>
          <a:lstStyle>
            <a:lvl1pPr>
              <a:defRPr>
                <a:solidFill>
                  <a:schemeClr val="tx2"/>
                </a:solidFill>
              </a:defRPr>
            </a:lvl1pPr>
          </a:lstStyle>
          <a:p>
            <a:fld id="{1C7E1D1C-CF22-E84F-B05D-DE0C532CFAB0}" type="slidenum">
              <a:rPr lang="en-US" smtClean="0"/>
              <a:pPr/>
              <a:t>‹#›</a:t>
            </a:fld>
            <a:endParaRPr lang="en-US" dirty="0"/>
          </a:p>
        </p:txBody>
      </p:sp>
      <p:cxnSp>
        <p:nvCxnSpPr>
          <p:cNvPr id="10" name="Straight Connector 9">
            <a:extLst>
              <a:ext uri="{FF2B5EF4-FFF2-40B4-BE49-F238E27FC236}">
                <a16:creationId xmlns:a16="http://schemas.microsoft.com/office/drawing/2014/main" xmlns="" id="{92FCF431-482B-0240-A584-C3690B8D1698}"/>
              </a:ext>
            </a:extLst>
          </p:cNvPr>
          <p:cNvCxnSpPr>
            <a:cxnSpLocks/>
          </p:cNvCxnSpPr>
          <p:nvPr userDrawn="1"/>
        </p:nvCxnSpPr>
        <p:spPr>
          <a:xfrm>
            <a:off x="914400" y="6128452"/>
            <a:ext cx="17055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2E05B467-6FDC-EF46-9964-0E1CA9A2E32A}"/>
              </a:ext>
            </a:extLst>
          </p:cNvPr>
          <p:cNvSpPr/>
          <p:nvPr userDrawn="1"/>
        </p:nvSpPr>
        <p:spPr>
          <a:xfrm>
            <a:off x="0" y="0"/>
            <a:ext cx="4595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197B6274-8775-4B24-9C91-636F1468C09F}"/>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1193607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5149C-E22D-D74F-9FD5-B07D3FDF7033}"/>
              </a:ext>
            </a:extLst>
          </p:cNvPr>
          <p:cNvSpPr>
            <a:spLocks noGrp="1"/>
          </p:cNvSpPr>
          <p:nvPr>
            <p:ph type="title"/>
          </p:nvPr>
        </p:nvSpPr>
        <p:spPr>
          <a:xfrm>
            <a:off x="914400" y="365124"/>
            <a:ext cx="10818876" cy="1106424"/>
          </a:xfrm>
        </p:spPr>
        <p:txBody>
          <a:bodyPr anchor="b" anchorCtr="0">
            <a:normAutofit/>
          </a:bodyPr>
          <a:lstStyle>
            <a:lvl1pPr>
              <a:defRPr sz="3600">
                <a:solidFill>
                  <a:schemeClr val="tx2"/>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xmlns="" id="{12DDDEBD-B313-6045-8576-38C7076444CC}"/>
              </a:ext>
            </a:extLst>
          </p:cNvPr>
          <p:cNvSpPr>
            <a:spLocks noGrp="1"/>
          </p:cNvSpPr>
          <p:nvPr>
            <p:ph sz="half" idx="2"/>
          </p:nvPr>
        </p:nvSpPr>
        <p:spPr>
          <a:xfrm>
            <a:off x="914400" y="1828800"/>
            <a:ext cx="5202936" cy="4176991"/>
          </a:xfrm>
        </p:spPr>
        <p:txBody>
          <a:bodyPr>
            <a:normAutofit/>
          </a:bodyPr>
          <a:lstStyle>
            <a:lvl1pPr marL="0" indent="0">
              <a:spcBef>
                <a:spcPts val="1800"/>
              </a:spcBef>
              <a:spcAft>
                <a:spcPts val="0"/>
              </a:spcAft>
              <a:buClr>
                <a:schemeClr val="accent1"/>
              </a:buClr>
              <a:buNone/>
              <a:defRPr sz="2000"/>
            </a:lvl1pPr>
            <a:lvl2pPr marL="233363" indent="-223838">
              <a:spcBef>
                <a:spcPts val="1200"/>
              </a:spcBef>
              <a:spcAft>
                <a:spcPts val="0"/>
              </a:spcAft>
              <a:buClr>
                <a:schemeClr val="accent1"/>
              </a:buClr>
              <a:tabLst/>
              <a:defRPr sz="2000"/>
            </a:lvl2pPr>
            <a:lvl3pPr marL="458788" indent="-225425">
              <a:spcBef>
                <a:spcPts val="600"/>
              </a:spcBef>
              <a:spcAft>
                <a:spcPts val="0"/>
              </a:spcAft>
              <a:buClr>
                <a:schemeClr val="accent1"/>
              </a:buClr>
              <a:buFont typeface="System Font Regular"/>
              <a:buChar char="-"/>
              <a:tabLst/>
              <a:defRPr sz="1800"/>
            </a:lvl3pPr>
            <a:lvl4pPr>
              <a:spcBef>
                <a:spcPts val="1800"/>
              </a:spcBef>
              <a:spcAft>
                <a:spcPts val="0"/>
              </a:spcAft>
              <a:buClr>
                <a:schemeClr val="accent1"/>
              </a:buClr>
              <a:defRPr sz="1600"/>
            </a:lvl4pPr>
            <a:lvl5pPr>
              <a:spcBef>
                <a:spcPts val="1800"/>
              </a:spcBef>
              <a:spcAft>
                <a:spcPts val="0"/>
              </a:spcAft>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029D1E4F-0201-EC43-9138-3EB3103158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1B0DF12-115B-4542-BAF5-6DD4BD150A8A}"/>
              </a:ext>
            </a:extLst>
          </p:cNvPr>
          <p:cNvSpPr>
            <a:spLocks noGrp="1"/>
          </p:cNvSpPr>
          <p:nvPr>
            <p:ph type="sldNum" sz="quarter" idx="12"/>
          </p:nvPr>
        </p:nvSpPr>
        <p:spPr>
          <a:xfrm>
            <a:off x="8610599" y="6356350"/>
            <a:ext cx="3122677" cy="365125"/>
          </a:xfrm>
        </p:spPr>
        <p:txBody>
          <a:bodyPr lIns="0" tIns="0" rIns="0" bIns="0"/>
          <a:lstStyle>
            <a:lvl1pPr>
              <a:defRPr>
                <a:solidFill>
                  <a:schemeClr val="tx2"/>
                </a:solidFill>
              </a:defRPr>
            </a:lvl1pPr>
          </a:lstStyle>
          <a:p>
            <a:fld id="{1C7E1D1C-CF22-E84F-B05D-DE0C532CFAB0}" type="slidenum">
              <a:rPr lang="en-US" smtClean="0"/>
              <a:pPr/>
              <a:t>‹#›</a:t>
            </a:fld>
            <a:endParaRPr lang="en-US" dirty="0"/>
          </a:p>
        </p:txBody>
      </p:sp>
      <p:cxnSp>
        <p:nvCxnSpPr>
          <p:cNvPr id="13" name="Straight Connector 12">
            <a:extLst>
              <a:ext uri="{FF2B5EF4-FFF2-40B4-BE49-F238E27FC236}">
                <a16:creationId xmlns:a16="http://schemas.microsoft.com/office/drawing/2014/main" xmlns="" id="{6DD00E8E-C54E-2944-AB02-A68D14B4E9B3}"/>
              </a:ext>
            </a:extLst>
          </p:cNvPr>
          <p:cNvCxnSpPr>
            <a:cxnSpLocks/>
          </p:cNvCxnSpPr>
          <p:nvPr userDrawn="1"/>
        </p:nvCxnSpPr>
        <p:spPr>
          <a:xfrm>
            <a:off x="914400" y="6128452"/>
            <a:ext cx="17055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65FA6F44-E7A9-9D43-BD2D-05E78941629E}"/>
              </a:ext>
            </a:extLst>
          </p:cNvPr>
          <p:cNvSpPr/>
          <p:nvPr userDrawn="1"/>
        </p:nvSpPr>
        <p:spPr>
          <a:xfrm>
            <a:off x="0" y="0"/>
            <a:ext cx="4595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DA558D5F-C3EB-4098-A490-572EBD3F26CC}"/>
              </a:ext>
            </a:extLst>
          </p:cNvPr>
          <p:cNvPicPr>
            <a:picLocks noChangeAspect="1"/>
          </p:cNvPicPr>
          <p:nvPr userDrawn="1"/>
        </p:nvPicPr>
        <p:blipFill>
          <a:blip r:embed="rId2"/>
          <a:stretch>
            <a:fillRect/>
          </a:stretch>
        </p:blipFill>
        <p:spPr>
          <a:xfrm>
            <a:off x="930103" y="6239971"/>
            <a:ext cx="1689847" cy="519857"/>
          </a:xfrm>
          <a:prstGeom prst="rect">
            <a:avLst/>
          </a:prstGeom>
        </p:spPr>
      </p:pic>
      <p:sp>
        <p:nvSpPr>
          <p:cNvPr id="15" name="Picture Placeholder 13">
            <a:extLst>
              <a:ext uri="{FF2B5EF4-FFF2-40B4-BE49-F238E27FC236}">
                <a16:creationId xmlns:a16="http://schemas.microsoft.com/office/drawing/2014/main" xmlns="" id="{6A012C00-A353-4B7D-B498-787E8809A11C}"/>
              </a:ext>
            </a:extLst>
          </p:cNvPr>
          <p:cNvSpPr>
            <a:spLocks noGrp="1"/>
          </p:cNvSpPr>
          <p:nvPr>
            <p:ph type="pic" sz="quarter" idx="14"/>
          </p:nvPr>
        </p:nvSpPr>
        <p:spPr>
          <a:xfrm>
            <a:off x="6451600" y="1828800"/>
            <a:ext cx="5281613" cy="4176713"/>
          </a:xfrm>
        </p:spPr>
        <p:txBody>
          <a:bodyPr/>
          <a:lstStyle>
            <a:lvl1pPr marL="0" indent="0">
              <a:buNone/>
              <a:defRPr/>
            </a:lvl1pPr>
          </a:lstStyle>
          <a:p>
            <a:endParaRPr lang="en-US" dirty="0"/>
          </a:p>
        </p:txBody>
      </p:sp>
    </p:spTree>
    <p:extLst>
      <p:ext uri="{BB962C8B-B14F-4D97-AF65-F5344CB8AC3E}">
        <p14:creationId xmlns:p14="http://schemas.microsoft.com/office/powerpoint/2010/main" val="977131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5149C-E22D-D74F-9FD5-B07D3FDF7033}"/>
              </a:ext>
            </a:extLst>
          </p:cNvPr>
          <p:cNvSpPr>
            <a:spLocks noGrp="1"/>
          </p:cNvSpPr>
          <p:nvPr>
            <p:ph type="title"/>
          </p:nvPr>
        </p:nvSpPr>
        <p:spPr>
          <a:xfrm>
            <a:off x="914400" y="365124"/>
            <a:ext cx="10818876" cy="1106424"/>
          </a:xfrm>
        </p:spPr>
        <p:txBody>
          <a:bodyPr anchor="b" anchorCtr="0">
            <a:normAutofit/>
          </a:bodyPr>
          <a:lstStyle>
            <a:lvl1pPr>
              <a:defRPr sz="3600">
                <a:solidFill>
                  <a:schemeClr val="tx2"/>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xmlns="" id="{029D1E4F-0201-EC43-9138-3EB3103158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1B0DF12-115B-4542-BAF5-6DD4BD150A8A}"/>
              </a:ext>
            </a:extLst>
          </p:cNvPr>
          <p:cNvSpPr>
            <a:spLocks noGrp="1"/>
          </p:cNvSpPr>
          <p:nvPr>
            <p:ph type="sldNum" sz="quarter" idx="12"/>
          </p:nvPr>
        </p:nvSpPr>
        <p:spPr>
          <a:xfrm>
            <a:off x="8610599" y="6356350"/>
            <a:ext cx="3122677" cy="365125"/>
          </a:xfrm>
        </p:spPr>
        <p:txBody>
          <a:bodyPr lIns="0" tIns="0" rIns="0" bIns="0"/>
          <a:lstStyle>
            <a:lvl1pPr>
              <a:defRPr>
                <a:solidFill>
                  <a:schemeClr val="tx2"/>
                </a:solidFill>
              </a:defRPr>
            </a:lvl1pPr>
          </a:lstStyle>
          <a:p>
            <a:fld id="{1C7E1D1C-CF22-E84F-B05D-DE0C532CFAB0}" type="slidenum">
              <a:rPr lang="en-US" smtClean="0"/>
              <a:pPr/>
              <a:t>‹#›</a:t>
            </a:fld>
            <a:endParaRPr lang="en-US" dirty="0"/>
          </a:p>
        </p:txBody>
      </p:sp>
      <p:cxnSp>
        <p:nvCxnSpPr>
          <p:cNvPr id="12" name="Straight Connector 11">
            <a:extLst>
              <a:ext uri="{FF2B5EF4-FFF2-40B4-BE49-F238E27FC236}">
                <a16:creationId xmlns:a16="http://schemas.microsoft.com/office/drawing/2014/main" xmlns="" id="{88A9E713-DC8F-8B4A-98E3-7EBC227EC6C8}"/>
              </a:ext>
            </a:extLst>
          </p:cNvPr>
          <p:cNvCxnSpPr>
            <a:cxnSpLocks/>
          </p:cNvCxnSpPr>
          <p:nvPr userDrawn="1"/>
        </p:nvCxnSpPr>
        <p:spPr>
          <a:xfrm>
            <a:off x="914400" y="6128452"/>
            <a:ext cx="17055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DD0F9831-FCD9-1045-BBB7-05A0C1EE879E}"/>
              </a:ext>
            </a:extLst>
          </p:cNvPr>
          <p:cNvSpPr/>
          <p:nvPr userDrawn="1"/>
        </p:nvSpPr>
        <p:spPr>
          <a:xfrm>
            <a:off x="0" y="0"/>
            <a:ext cx="4595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13046898-C857-4220-898B-7569C3C94246}"/>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3363487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33BA74D-8B45-7F48-9259-F6063300EC67}"/>
              </a:ext>
            </a:extLst>
          </p:cNvPr>
          <p:cNvPicPr>
            <a:picLocks noChangeAspect="1"/>
          </p:cNvPicPr>
          <p:nvPr userDrawn="1"/>
        </p:nvPicPr>
        <p:blipFill rotWithShape="1">
          <a:blip r:embed="rId2">
            <a:alphaModFix amt="20000"/>
          </a:blip>
          <a:srcRect l="23699" b="9083"/>
          <a:stretch/>
        </p:blipFill>
        <p:spPr>
          <a:xfrm>
            <a:off x="0" y="329184"/>
            <a:ext cx="5479218" cy="6528816"/>
          </a:xfrm>
          <a:prstGeom prst="rect">
            <a:avLst/>
          </a:prstGeom>
        </p:spPr>
      </p:pic>
      <p:sp>
        <p:nvSpPr>
          <p:cNvPr id="4" name="Date Placeholder 3">
            <a:extLst>
              <a:ext uri="{FF2B5EF4-FFF2-40B4-BE49-F238E27FC236}">
                <a16:creationId xmlns:a16="http://schemas.microsoft.com/office/drawing/2014/main" xmlns="" id="{9D53E8B1-C0F1-CF42-A86E-EACF1FF7FBB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0F4F1FDE-8110-744C-9D62-02E033BD183E}"/>
              </a:ext>
            </a:extLst>
          </p:cNvPr>
          <p:cNvSpPr>
            <a:spLocks noGrp="1"/>
          </p:cNvSpPr>
          <p:nvPr>
            <p:ph type="ftr" sz="quarter" idx="11"/>
          </p:nvPr>
        </p:nvSpPr>
        <p:spPr/>
        <p:txBody>
          <a:bodyPr/>
          <a:lstStyle/>
          <a:p>
            <a:endParaRPr lang="en-US" dirty="0"/>
          </a:p>
        </p:txBody>
      </p:sp>
      <p:sp>
        <p:nvSpPr>
          <p:cNvPr id="13" name="Rectangle 12">
            <a:extLst>
              <a:ext uri="{FF2B5EF4-FFF2-40B4-BE49-F238E27FC236}">
                <a16:creationId xmlns:a16="http://schemas.microsoft.com/office/drawing/2014/main" xmlns="" id="{C67A4CDC-45EB-1D43-AF0F-9B5C715F2EB8}"/>
              </a:ext>
            </a:extLst>
          </p:cNvPr>
          <p:cNvSpPr/>
          <p:nvPr userDrawn="1"/>
        </p:nvSpPr>
        <p:spPr>
          <a:xfrm>
            <a:off x="0" y="5591333"/>
            <a:ext cx="12192000" cy="1266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1" name="Picture 10">
            <a:extLst>
              <a:ext uri="{FF2B5EF4-FFF2-40B4-BE49-F238E27FC236}">
                <a16:creationId xmlns:a16="http://schemas.microsoft.com/office/drawing/2014/main" xmlns="" id="{95CE3530-6DF6-9840-B10C-966A745D84E3}"/>
              </a:ext>
            </a:extLst>
          </p:cNvPr>
          <p:cNvPicPr>
            <a:picLocks noChangeAspect="1"/>
          </p:cNvPicPr>
          <p:nvPr userDrawn="1"/>
        </p:nvPicPr>
        <p:blipFill>
          <a:blip r:embed="rId3"/>
          <a:stretch>
            <a:fillRect/>
          </a:stretch>
        </p:blipFill>
        <p:spPr>
          <a:xfrm>
            <a:off x="9825666" y="6117496"/>
            <a:ext cx="448007" cy="365126"/>
          </a:xfrm>
          <a:prstGeom prst="rect">
            <a:avLst/>
          </a:prstGeom>
        </p:spPr>
      </p:pic>
      <p:pic>
        <p:nvPicPr>
          <p:cNvPr id="17" name="Picture 16">
            <a:extLst>
              <a:ext uri="{FF2B5EF4-FFF2-40B4-BE49-F238E27FC236}">
                <a16:creationId xmlns:a16="http://schemas.microsoft.com/office/drawing/2014/main" xmlns="" id="{16589899-B35C-AC47-B9DE-EDBCF3BFEB2B}"/>
              </a:ext>
            </a:extLst>
          </p:cNvPr>
          <p:cNvPicPr>
            <a:picLocks noChangeAspect="1"/>
          </p:cNvPicPr>
          <p:nvPr userDrawn="1"/>
        </p:nvPicPr>
        <p:blipFill>
          <a:blip r:embed="rId4"/>
          <a:stretch>
            <a:fillRect/>
          </a:stretch>
        </p:blipFill>
        <p:spPr>
          <a:xfrm>
            <a:off x="10530849" y="6117497"/>
            <a:ext cx="365125" cy="365125"/>
          </a:xfrm>
          <a:prstGeom prst="rect">
            <a:avLst/>
          </a:prstGeom>
        </p:spPr>
      </p:pic>
      <p:pic>
        <p:nvPicPr>
          <p:cNvPr id="19" name="Picture 18">
            <a:extLst>
              <a:ext uri="{FF2B5EF4-FFF2-40B4-BE49-F238E27FC236}">
                <a16:creationId xmlns:a16="http://schemas.microsoft.com/office/drawing/2014/main" xmlns="" id="{44367EC9-7862-AE42-BA1E-94EE49503ECB}"/>
              </a:ext>
            </a:extLst>
          </p:cNvPr>
          <p:cNvPicPr>
            <a:picLocks noChangeAspect="1"/>
          </p:cNvPicPr>
          <p:nvPr userDrawn="1"/>
        </p:nvPicPr>
        <p:blipFill>
          <a:blip r:embed="rId5"/>
          <a:stretch>
            <a:fillRect/>
          </a:stretch>
        </p:blipFill>
        <p:spPr>
          <a:xfrm>
            <a:off x="11197596" y="6117496"/>
            <a:ext cx="365126" cy="365126"/>
          </a:xfrm>
          <a:prstGeom prst="rect">
            <a:avLst/>
          </a:prstGeom>
        </p:spPr>
      </p:pic>
      <p:sp>
        <p:nvSpPr>
          <p:cNvPr id="21" name="TextBox 20">
            <a:extLst>
              <a:ext uri="{FF2B5EF4-FFF2-40B4-BE49-F238E27FC236}">
                <a16:creationId xmlns:a16="http://schemas.microsoft.com/office/drawing/2014/main" xmlns="" id="{CEEDED33-3CBD-7547-96CA-876B2F577192}"/>
              </a:ext>
            </a:extLst>
          </p:cNvPr>
          <p:cNvSpPr txBox="1"/>
          <p:nvPr userDrawn="1"/>
        </p:nvSpPr>
        <p:spPr>
          <a:xfrm>
            <a:off x="7458612" y="6161560"/>
            <a:ext cx="2721935"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 @MarylandConnect</a:t>
            </a:r>
          </a:p>
        </p:txBody>
      </p:sp>
      <p:sp>
        <p:nvSpPr>
          <p:cNvPr id="23" name="Text Placeholder 22">
            <a:extLst>
              <a:ext uri="{FF2B5EF4-FFF2-40B4-BE49-F238E27FC236}">
                <a16:creationId xmlns:a16="http://schemas.microsoft.com/office/drawing/2014/main" xmlns="" id="{2C41EA83-6FF3-5B45-A8B8-9E2BDE7C420E}"/>
              </a:ext>
            </a:extLst>
          </p:cNvPr>
          <p:cNvSpPr>
            <a:spLocks noGrp="1"/>
          </p:cNvSpPr>
          <p:nvPr>
            <p:ph type="body" sz="quarter" idx="14"/>
          </p:nvPr>
        </p:nvSpPr>
        <p:spPr>
          <a:xfrm>
            <a:off x="4744077" y="800100"/>
            <a:ext cx="6818645" cy="4507944"/>
          </a:xfrm>
        </p:spPr>
        <p:txBody>
          <a:bodyPr anchor="ctr" anchorCtr="0">
            <a:normAutofit/>
          </a:bodyPr>
          <a:lstStyle>
            <a:lvl1pPr marL="0" indent="0" algn="r">
              <a:spcBef>
                <a:spcPts val="0"/>
              </a:spcBef>
              <a:spcAft>
                <a:spcPts val="3000"/>
              </a:spcAft>
              <a:buNone/>
              <a:defRPr sz="2400" b="0">
                <a:solidFill>
                  <a:schemeClr val="bg1"/>
                </a:solidFill>
              </a:defRPr>
            </a:lvl1pPr>
            <a:lvl2pPr marL="457200" indent="0" algn="r">
              <a:spcBef>
                <a:spcPts val="0"/>
              </a:spcBef>
              <a:spcAft>
                <a:spcPts val="3000"/>
              </a:spcAft>
              <a:buNone/>
              <a:defRPr sz="2000" b="0">
                <a:solidFill>
                  <a:schemeClr val="bg1"/>
                </a:solidFill>
              </a:defRPr>
            </a:lvl2pPr>
            <a:lvl3pPr marL="914400" indent="0" algn="r">
              <a:spcBef>
                <a:spcPts val="0"/>
              </a:spcBef>
              <a:spcAft>
                <a:spcPts val="3000"/>
              </a:spcAft>
              <a:buNone/>
              <a:defRPr sz="1800" b="0">
                <a:solidFill>
                  <a:schemeClr val="bg1"/>
                </a:solidFill>
              </a:defRPr>
            </a:lvl3pPr>
            <a:lvl4pPr marL="1371600" indent="0" algn="r">
              <a:spcBef>
                <a:spcPts val="0"/>
              </a:spcBef>
              <a:spcAft>
                <a:spcPts val="3000"/>
              </a:spcAft>
              <a:buNone/>
              <a:defRPr sz="1600" b="0">
                <a:solidFill>
                  <a:schemeClr val="bg1"/>
                </a:solidFill>
              </a:defRPr>
            </a:lvl4pPr>
            <a:lvl5pPr marL="1828800" indent="0" algn="r">
              <a:spcBef>
                <a:spcPts val="0"/>
              </a:spcBef>
              <a:spcAft>
                <a:spcPts val="3000"/>
              </a:spcAft>
              <a:buNone/>
              <a:defRPr sz="1600" b="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xmlns="" id="{6702D91F-EEC6-45D9-AC8A-0F601F6B774A}"/>
              </a:ext>
            </a:extLst>
          </p:cNvPr>
          <p:cNvPicPr>
            <a:picLocks noChangeAspect="1"/>
          </p:cNvPicPr>
          <p:nvPr userDrawn="1"/>
        </p:nvPicPr>
        <p:blipFill>
          <a:blip r:embed="rId6"/>
          <a:stretch>
            <a:fillRect/>
          </a:stretch>
        </p:blipFill>
        <p:spPr>
          <a:xfrm>
            <a:off x="533400" y="5720114"/>
            <a:ext cx="3083397" cy="948562"/>
          </a:xfrm>
          <a:prstGeom prst="rect">
            <a:avLst/>
          </a:prstGeom>
        </p:spPr>
      </p:pic>
    </p:spTree>
    <p:extLst>
      <p:ext uri="{BB962C8B-B14F-4D97-AF65-F5344CB8AC3E}">
        <p14:creationId xmlns:p14="http://schemas.microsoft.com/office/powerpoint/2010/main" val="928464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pic>
        <p:nvPicPr>
          <p:cNvPr id="8" name="Picture 7" descr="SecondaryPage_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7951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099112-F97E-4AE9-A4FA-894E80E38EC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9650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099112-F97E-4AE9-A4FA-894E80E38EC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249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8AF98-0504-0D4E-885A-DE00E1325581}"/>
              </a:ext>
            </a:extLst>
          </p:cNvPr>
          <p:cNvSpPr>
            <a:spLocks noGrp="1"/>
          </p:cNvSpPr>
          <p:nvPr>
            <p:ph type="title"/>
          </p:nvPr>
        </p:nvSpPr>
        <p:spPr>
          <a:xfrm>
            <a:off x="914400" y="365126"/>
            <a:ext cx="10818018" cy="1106424"/>
          </a:xfrm>
        </p:spPr>
        <p:txBody>
          <a:bodyPr anchor="b" anchorCtr="0">
            <a:normAutofit/>
          </a:bodyPr>
          <a:lstStyle>
            <a:lvl1pPr>
              <a:defRPr sz="3600" cap="none" baseline="0">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A463B0C-CF35-DC46-B673-4DC90ED5BC85}"/>
              </a:ext>
            </a:extLst>
          </p:cNvPr>
          <p:cNvSpPr>
            <a:spLocks noGrp="1"/>
          </p:cNvSpPr>
          <p:nvPr>
            <p:ph idx="1"/>
          </p:nvPr>
        </p:nvSpPr>
        <p:spPr>
          <a:xfrm>
            <a:off x="914400" y="1825625"/>
            <a:ext cx="10818018" cy="4180164"/>
          </a:xfrm>
        </p:spPr>
        <p:txBody>
          <a:bodyPr>
            <a:normAutofit/>
          </a:bodyPr>
          <a:lstStyle>
            <a:lvl1pPr marL="0" indent="0">
              <a:spcBef>
                <a:spcPts val="0"/>
              </a:spcBef>
              <a:spcAft>
                <a:spcPts val="1800"/>
              </a:spcAft>
              <a:buClr>
                <a:srgbClr val="F4901F"/>
              </a:buClr>
              <a:buNone/>
              <a:defRPr sz="2000"/>
            </a:lvl1pPr>
            <a:lvl2pPr marL="298450" indent="-285750">
              <a:spcBef>
                <a:spcPts val="0"/>
              </a:spcBef>
              <a:spcAft>
                <a:spcPts val="1800"/>
              </a:spcAft>
              <a:buClr>
                <a:schemeClr val="accent3"/>
              </a:buClr>
              <a:tabLst/>
              <a:defRPr sz="2000"/>
            </a:lvl2pPr>
            <a:lvl3pPr>
              <a:buClr>
                <a:schemeClr val="accent3"/>
              </a:buClr>
              <a:defRPr sz="1800"/>
            </a:lvl3pPr>
            <a:lvl4pPr>
              <a:buClr>
                <a:schemeClr val="accent3"/>
              </a:buClr>
              <a:defRPr sz="1600"/>
            </a:lvl4pPr>
            <a:lvl5pPr>
              <a:buClr>
                <a:schemeClr val="accent3"/>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50136FE4-9C6A-F343-8C0A-A3827A371A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EEA0989-6EC4-5543-97EB-9B2973871E6F}"/>
              </a:ext>
            </a:extLst>
          </p:cNvPr>
          <p:cNvSpPr>
            <a:spLocks noGrp="1"/>
          </p:cNvSpPr>
          <p:nvPr>
            <p:ph type="sldNum" sz="quarter" idx="12"/>
          </p:nvPr>
        </p:nvSpPr>
        <p:spPr>
          <a:xfrm>
            <a:off x="8610599" y="6356350"/>
            <a:ext cx="3121819" cy="365125"/>
          </a:xfrm>
        </p:spPr>
        <p:txBody>
          <a:bodyPr lIns="0" tIns="0" rIns="0" bIns="0"/>
          <a:lstStyle>
            <a:lvl1pPr>
              <a:defRPr>
                <a:solidFill>
                  <a:schemeClr val="accent3"/>
                </a:solidFill>
              </a:defRPr>
            </a:lvl1pPr>
          </a:lstStyle>
          <a:p>
            <a:fld id="{1C7E1D1C-CF22-E84F-B05D-DE0C532CFAB0}" type="slidenum">
              <a:rPr lang="en-US" smtClean="0"/>
              <a:pPr/>
              <a:t>‹#›</a:t>
            </a:fld>
            <a:endParaRPr lang="en-US" dirty="0"/>
          </a:p>
        </p:txBody>
      </p:sp>
      <p:cxnSp>
        <p:nvCxnSpPr>
          <p:cNvPr id="10" name="Straight Connector 9">
            <a:extLst>
              <a:ext uri="{FF2B5EF4-FFF2-40B4-BE49-F238E27FC236}">
                <a16:creationId xmlns:a16="http://schemas.microsoft.com/office/drawing/2014/main" xmlns="" id="{92FCF431-482B-0240-A584-C3690B8D1698}"/>
              </a:ext>
            </a:extLst>
          </p:cNvPr>
          <p:cNvCxnSpPr>
            <a:cxnSpLocks/>
          </p:cNvCxnSpPr>
          <p:nvPr userDrawn="1"/>
        </p:nvCxnSpPr>
        <p:spPr>
          <a:xfrm>
            <a:off x="914400" y="6128452"/>
            <a:ext cx="170555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7AFC4F1F-6C97-104C-A7D8-50944BE535EE}"/>
              </a:ext>
            </a:extLst>
          </p:cNvPr>
          <p:cNvSpPr/>
          <p:nvPr userDrawn="1"/>
        </p:nvSpPr>
        <p:spPr>
          <a:xfrm>
            <a:off x="0" y="0"/>
            <a:ext cx="45958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52167D37-2AC9-4531-A3DF-A8CCEE9B6CD2}"/>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2846602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099112-F97E-4AE9-A4FA-894E80E38EC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6349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099112-F97E-4AE9-A4FA-894E80E38EC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4994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099112-F97E-4AE9-A4FA-894E80E38EC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9113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099112-F97E-4AE9-A4FA-894E80E38EC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2974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099112-F97E-4AE9-A4FA-894E80E38EC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76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099112-F97E-4AE9-A4FA-894E80E38EC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3860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099112-F97E-4AE9-A4FA-894E80E38EC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5336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099112-F97E-4AE9-A4FA-894E80E38EC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0956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099112-F97E-4AE9-A4FA-894E80E38EC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438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8" name="Picture 7" descr="SecondaryPage_gree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FF64159-7F13-BD45-BA32-B251D9855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663338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CF8F917A-F347-4CD7-9BFA-51AE70E3F5F7}"/>
              </a:ext>
            </a:extLst>
          </p:cNvPr>
          <p:cNvSpPr>
            <a:spLocks noGrp="1"/>
          </p:cNvSpPr>
          <p:nvPr>
            <p:ph type="pic" sz="quarter" idx="14"/>
          </p:nvPr>
        </p:nvSpPr>
        <p:spPr>
          <a:xfrm>
            <a:off x="6451600" y="1828800"/>
            <a:ext cx="5281613" cy="4176713"/>
          </a:xfr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xmlns="" id="{29E5149C-E22D-D74F-9FD5-B07D3FDF7033}"/>
              </a:ext>
            </a:extLst>
          </p:cNvPr>
          <p:cNvSpPr>
            <a:spLocks noGrp="1"/>
          </p:cNvSpPr>
          <p:nvPr>
            <p:ph type="title"/>
          </p:nvPr>
        </p:nvSpPr>
        <p:spPr>
          <a:xfrm>
            <a:off x="917448" y="365124"/>
            <a:ext cx="10815828" cy="1106424"/>
          </a:xfrm>
        </p:spPr>
        <p:txBody>
          <a:bodyPr anchor="b" anchorCtr="0">
            <a:normAutofit/>
          </a:bodyPr>
          <a:lstStyle>
            <a:lvl1pPr>
              <a:defRPr sz="3600">
                <a:solidFill>
                  <a:schemeClr val="accent3"/>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xmlns="" id="{12DDDEBD-B313-6045-8576-38C7076444CC}"/>
              </a:ext>
            </a:extLst>
          </p:cNvPr>
          <p:cNvSpPr>
            <a:spLocks noGrp="1"/>
          </p:cNvSpPr>
          <p:nvPr>
            <p:ph sz="half" idx="2"/>
          </p:nvPr>
        </p:nvSpPr>
        <p:spPr>
          <a:xfrm>
            <a:off x="917447" y="1828799"/>
            <a:ext cx="5202936" cy="4176991"/>
          </a:xfrm>
        </p:spPr>
        <p:txBody>
          <a:bodyPr>
            <a:normAutofit/>
          </a:bodyPr>
          <a:lstStyle>
            <a:lvl1pPr marL="0" indent="0">
              <a:spcBef>
                <a:spcPts val="1800"/>
              </a:spcBef>
              <a:spcAft>
                <a:spcPts val="0"/>
              </a:spcAft>
              <a:buClr>
                <a:schemeClr val="accent3"/>
              </a:buClr>
              <a:buNone/>
              <a:defRPr sz="2000"/>
            </a:lvl1pPr>
            <a:lvl2pPr marL="233363" indent="-223838">
              <a:spcBef>
                <a:spcPts val="1200"/>
              </a:spcBef>
              <a:spcAft>
                <a:spcPts val="0"/>
              </a:spcAft>
              <a:buClr>
                <a:schemeClr val="accent3"/>
              </a:buClr>
              <a:tabLst/>
              <a:defRPr sz="2000"/>
            </a:lvl2pPr>
            <a:lvl3pPr marL="458788" indent="-225425">
              <a:spcBef>
                <a:spcPts val="600"/>
              </a:spcBef>
              <a:spcAft>
                <a:spcPts val="0"/>
              </a:spcAft>
              <a:buClr>
                <a:schemeClr val="accent3"/>
              </a:buClr>
              <a:buFont typeface="System Font Regular"/>
              <a:buChar char="-"/>
              <a:tabLst/>
              <a:defRPr sz="1800"/>
            </a:lvl3pPr>
            <a:lvl4pPr>
              <a:spcBef>
                <a:spcPts val="1800"/>
              </a:spcBef>
              <a:spcAft>
                <a:spcPts val="0"/>
              </a:spcAft>
              <a:buClr>
                <a:schemeClr val="accent3"/>
              </a:buClr>
              <a:defRPr sz="1600"/>
            </a:lvl4pPr>
            <a:lvl5pPr>
              <a:spcBef>
                <a:spcPts val="1800"/>
              </a:spcBef>
              <a:spcAft>
                <a:spcPts val="0"/>
              </a:spcAft>
              <a:buClr>
                <a:schemeClr val="accent3"/>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029D1E4F-0201-EC43-9138-3EB3103158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1B0DF12-115B-4542-BAF5-6DD4BD150A8A}"/>
              </a:ext>
            </a:extLst>
          </p:cNvPr>
          <p:cNvSpPr>
            <a:spLocks noGrp="1"/>
          </p:cNvSpPr>
          <p:nvPr>
            <p:ph type="sldNum" sz="quarter" idx="12"/>
          </p:nvPr>
        </p:nvSpPr>
        <p:spPr>
          <a:xfrm>
            <a:off x="8610599" y="6356350"/>
            <a:ext cx="3122677" cy="365125"/>
          </a:xfrm>
        </p:spPr>
        <p:txBody>
          <a:bodyPr lIns="0" tIns="0" rIns="0" bIns="0"/>
          <a:lstStyle>
            <a:lvl1pPr>
              <a:defRPr>
                <a:solidFill>
                  <a:schemeClr val="accent3"/>
                </a:solidFill>
              </a:defRPr>
            </a:lvl1pPr>
          </a:lstStyle>
          <a:p>
            <a:fld id="{1C7E1D1C-CF22-E84F-B05D-DE0C532CFAB0}" type="slidenum">
              <a:rPr lang="en-US" smtClean="0"/>
              <a:pPr/>
              <a:t>‹#›</a:t>
            </a:fld>
            <a:endParaRPr lang="en-US" dirty="0"/>
          </a:p>
        </p:txBody>
      </p:sp>
      <p:cxnSp>
        <p:nvCxnSpPr>
          <p:cNvPr id="11" name="Straight Connector 10">
            <a:extLst>
              <a:ext uri="{FF2B5EF4-FFF2-40B4-BE49-F238E27FC236}">
                <a16:creationId xmlns:a16="http://schemas.microsoft.com/office/drawing/2014/main" xmlns="" id="{3E02ADE8-5D0E-8841-89A3-2BC9D4994A9F}"/>
              </a:ext>
            </a:extLst>
          </p:cNvPr>
          <p:cNvCxnSpPr>
            <a:cxnSpLocks/>
          </p:cNvCxnSpPr>
          <p:nvPr userDrawn="1"/>
        </p:nvCxnSpPr>
        <p:spPr>
          <a:xfrm>
            <a:off x="917448" y="6128452"/>
            <a:ext cx="170555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F74FD76C-6CE4-3246-B6BF-69756DBE5DA7}"/>
              </a:ext>
            </a:extLst>
          </p:cNvPr>
          <p:cNvSpPr/>
          <p:nvPr userDrawn="1"/>
        </p:nvSpPr>
        <p:spPr>
          <a:xfrm>
            <a:off x="0" y="0"/>
            <a:ext cx="45958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13CFA9AD-E13C-4ABA-8BC4-B3C46B0EF7DF}"/>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739540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8AF98-0504-0D4E-885A-DE00E1325581}"/>
              </a:ext>
            </a:extLst>
          </p:cNvPr>
          <p:cNvSpPr>
            <a:spLocks noGrp="1"/>
          </p:cNvSpPr>
          <p:nvPr>
            <p:ph type="title"/>
          </p:nvPr>
        </p:nvSpPr>
        <p:spPr>
          <a:xfrm>
            <a:off x="914400" y="365126"/>
            <a:ext cx="10818018" cy="1106424"/>
          </a:xfrm>
        </p:spPr>
        <p:txBody>
          <a:bodyPr anchor="b" anchorCtr="0">
            <a:normAutofit/>
          </a:bodyPr>
          <a:lstStyle>
            <a:lvl1pPr>
              <a:defRPr sz="3600" cap="none" baseline="0">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A463B0C-CF35-DC46-B673-4DC90ED5BC85}"/>
              </a:ext>
            </a:extLst>
          </p:cNvPr>
          <p:cNvSpPr>
            <a:spLocks noGrp="1"/>
          </p:cNvSpPr>
          <p:nvPr>
            <p:ph idx="1"/>
          </p:nvPr>
        </p:nvSpPr>
        <p:spPr>
          <a:xfrm>
            <a:off x="914400" y="1825625"/>
            <a:ext cx="10818018" cy="4180164"/>
          </a:xfrm>
        </p:spPr>
        <p:txBody>
          <a:bodyPr>
            <a:normAutofit/>
          </a:bodyPr>
          <a:lstStyle>
            <a:lvl1pPr marL="0" indent="0">
              <a:spcBef>
                <a:spcPts val="0"/>
              </a:spcBef>
              <a:spcAft>
                <a:spcPts val="1800"/>
              </a:spcAft>
              <a:buClr>
                <a:schemeClr val="accent2"/>
              </a:buClr>
              <a:buNone/>
              <a:defRPr sz="2000"/>
            </a:lvl1pPr>
            <a:lvl2pPr marL="298450" indent="-285750">
              <a:spcBef>
                <a:spcPts val="0"/>
              </a:spcBef>
              <a:spcAft>
                <a:spcPts val="1800"/>
              </a:spcAft>
              <a:buClr>
                <a:schemeClr val="accent2"/>
              </a:buClr>
              <a:tabLst/>
              <a:defRPr sz="2000"/>
            </a:lvl2pPr>
            <a:lvl3pPr>
              <a:buClr>
                <a:schemeClr val="accent2"/>
              </a:buClr>
              <a:defRPr sz="1800"/>
            </a:lvl3pPr>
            <a:lvl4pPr>
              <a:buClr>
                <a:schemeClr val="accent2"/>
              </a:buClr>
              <a:defRPr sz="1600"/>
            </a:lvl4pPr>
            <a:lvl5pPr>
              <a:buClr>
                <a:schemeClr val="accent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50136FE4-9C6A-F343-8C0A-A3827A371AAB}"/>
              </a:ext>
            </a:extLst>
          </p:cNvPr>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a:extLst>
              <a:ext uri="{FF2B5EF4-FFF2-40B4-BE49-F238E27FC236}">
                <a16:creationId xmlns:a16="http://schemas.microsoft.com/office/drawing/2014/main" xmlns="" id="{7EEA0989-6EC4-5543-97EB-9B2973871E6F}"/>
              </a:ext>
            </a:extLst>
          </p:cNvPr>
          <p:cNvSpPr>
            <a:spLocks noGrp="1"/>
          </p:cNvSpPr>
          <p:nvPr>
            <p:ph type="sldNum" sz="quarter" idx="12"/>
          </p:nvPr>
        </p:nvSpPr>
        <p:spPr>
          <a:xfrm>
            <a:off x="8610599" y="6356350"/>
            <a:ext cx="3121819" cy="365125"/>
          </a:xfrm>
        </p:spPr>
        <p:txBody>
          <a:bodyPr lIns="0" tIns="0" rIns="0" bIns="0"/>
          <a:lstStyle>
            <a:lvl1pPr>
              <a:defRPr>
                <a:solidFill>
                  <a:schemeClr val="accent2"/>
                </a:solidFill>
              </a:defRPr>
            </a:lvl1pPr>
          </a:lstStyle>
          <a:p>
            <a:fld id="{1C7E1D1C-CF22-E84F-B05D-DE0C532CFAB0}" type="slidenum">
              <a:rPr lang="en-US" smtClean="0">
                <a:solidFill>
                  <a:srgbClr val="8CC247"/>
                </a:solidFill>
              </a:rPr>
              <a:pPr/>
              <a:t>‹#›</a:t>
            </a:fld>
            <a:endParaRPr lang="en-US" dirty="0">
              <a:solidFill>
                <a:srgbClr val="8CC247"/>
              </a:solidFill>
            </a:endParaRPr>
          </a:p>
        </p:txBody>
      </p:sp>
      <p:cxnSp>
        <p:nvCxnSpPr>
          <p:cNvPr id="10" name="Straight Connector 9">
            <a:extLst>
              <a:ext uri="{FF2B5EF4-FFF2-40B4-BE49-F238E27FC236}">
                <a16:creationId xmlns:a16="http://schemas.microsoft.com/office/drawing/2014/main" xmlns="" id="{92FCF431-482B-0240-A584-C3690B8D1698}"/>
              </a:ext>
            </a:extLst>
          </p:cNvPr>
          <p:cNvCxnSpPr>
            <a:cxnSpLocks/>
          </p:cNvCxnSpPr>
          <p:nvPr userDrawn="1"/>
        </p:nvCxnSpPr>
        <p:spPr>
          <a:xfrm>
            <a:off x="914400" y="6128452"/>
            <a:ext cx="170555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6C61F0C3-A3D2-C045-B773-22C25838E423}"/>
              </a:ext>
            </a:extLst>
          </p:cNvPr>
          <p:cNvSpPr/>
          <p:nvPr userDrawn="1"/>
        </p:nvSpPr>
        <p:spPr>
          <a:xfrm>
            <a:off x="0" y="0"/>
            <a:ext cx="4595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a:extLst>
              <a:ext uri="{FF2B5EF4-FFF2-40B4-BE49-F238E27FC236}">
                <a16:creationId xmlns:a16="http://schemas.microsoft.com/office/drawing/2014/main" xmlns="" id="{388D1668-1182-439D-A9BA-640CFDD31DF7}"/>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354072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5149C-E22D-D74F-9FD5-B07D3FDF7033}"/>
              </a:ext>
            </a:extLst>
          </p:cNvPr>
          <p:cNvSpPr>
            <a:spLocks noGrp="1"/>
          </p:cNvSpPr>
          <p:nvPr>
            <p:ph type="title"/>
          </p:nvPr>
        </p:nvSpPr>
        <p:spPr>
          <a:xfrm>
            <a:off x="917448" y="365124"/>
            <a:ext cx="10815828" cy="1106424"/>
          </a:xfrm>
        </p:spPr>
        <p:txBody>
          <a:bodyPr anchor="b" anchorCtr="0">
            <a:normAutofit/>
          </a:bodyPr>
          <a:lstStyle>
            <a:lvl1pPr>
              <a:defRPr sz="3600">
                <a:solidFill>
                  <a:schemeClr val="accent3"/>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xmlns="" id="{029D1E4F-0201-EC43-9138-3EB3103158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1B0DF12-115B-4542-BAF5-6DD4BD150A8A}"/>
              </a:ext>
            </a:extLst>
          </p:cNvPr>
          <p:cNvSpPr>
            <a:spLocks noGrp="1"/>
          </p:cNvSpPr>
          <p:nvPr>
            <p:ph type="sldNum" sz="quarter" idx="12"/>
          </p:nvPr>
        </p:nvSpPr>
        <p:spPr>
          <a:xfrm>
            <a:off x="8610599" y="6356350"/>
            <a:ext cx="3122677" cy="365125"/>
          </a:xfrm>
        </p:spPr>
        <p:txBody>
          <a:bodyPr lIns="0" tIns="0" rIns="0" bIns="0"/>
          <a:lstStyle>
            <a:lvl1pPr>
              <a:defRPr>
                <a:solidFill>
                  <a:schemeClr val="accent3"/>
                </a:solidFill>
              </a:defRPr>
            </a:lvl1pPr>
          </a:lstStyle>
          <a:p>
            <a:fld id="{1C7E1D1C-CF22-E84F-B05D-DE0C532CFAB0}" type="slidenum">
              <a:rPr lang="en-US" smtClean="0"/>
              <a:pPr/>
              <a:t>‹#›</a:t>
            </a:fld>
            <a:endParaRPr lang="en-US" dirty="0"/>
          </a:p>
        </p:txBody>
      </p:sp>
      <p:sp>
        <p:nvSpPr>
          <p:cNvPr id="7" name="Rectangle 6">
            <a:extLst>
              <a:ext uri="{FF2B5EF4-FFF2-40B4-BE49-F238E27FC236}">
                <a16:creationId xmlns:a16="http://schemas.microsoft.com/office/drawing/2014/main" xmlns="" id="{3527F2D7-8828-474A-BC4B-9E8FA92D2752}"/>
              </a:ext>
            </a:extLst>
          </p:cNvPr>
          <p:cNvSpPr/>
          <p:nvPr userDrawn="1"/>
        </p:nvSpPr>
        <p:spPr>
          <a:xfrm>
            <a:off x="0" y="0"/>
            <a:ext cx="45958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xmlns="" id="{44A6A60E-73F8-DB41-8BB3-05957E734C04}"/>
              </a:ext>
            </a:extLst>
          </p:cNvPr>
          <p:cNvCxnSpPr>
            <a:cxnSpLocks/>
          </p:cNvCxnSpPr>
          <p:nvPr userDrawn="1"/>
        </p:nvCxnSpPr>
        <p:spPr>
          <a:xfrm>
            <a:off x="917448" y="6128452"/>
            <a:ext cx="170555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9FC862EF-C746-474B-BCC9-3E417D6042B2}"/>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177097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E03BBEF-0A33-6549-ABF1-AB1D9D79CD0B}"/>
              </a:ext>
            </a:extLst>
          </p:cNvPr>
          <p:cNvPicPr>
            <a:picLocks noChangeAspect="1"/>
          </p:cNvPicPr>
          <p:nvPr userDrawn="1"/>
        </p:nvPicPr>
        <p:blipFill rotWithShape="1">
          <a:blip r:embed="rId2">
            <a:alphaModFix amt="20000"/>
          </a:blip>
          <a:srcRect l="22947" b="32840"/>
          <a:stretch/>
        </p:blipFill>
        <p:spPr>
          <a:xfrm>
            <a:off x="0" y="936371"/>
            <a:ext cx="6793992" cy="5921629"/>
          </a:xfrm>
          <a:prstGeom prst="rect">
            <a:avLst/>
          </a:prstGeom>
        </p:spPr>
      </p:pic>
      <p:sp>
        <p:nvSpPr>
          <p:cNvPr id="2" name="Title 1">
            <a:extLst>
              <a:ext uri="{FF2B5EF4-FFF2-40B4-BE49-F238E27FC236}">
                <a16:creationId xmlns:a16="http://schemas.microsoft.com/office/drawing/2014/main" xmlns="" id="{0B633EF3-E3F6-254D-8583-5D3FB05C04E9}"/>
              </a:ext>
            </a:extLst>
          </p:cNvPr>
          <p:cNvSpPr>
            <a:spLocks noGrp="1"/>
          </p:cNvSpPr>
          <p:nvPr>
            <p:ph type="title"/>
          </p:nvPr>
        </p:nvSpPr>
        <p:spPr>
          <a:xfrm>
            <a:off x="831850" y="2500644"/>
            <a:ext cx="10518902" cy="830997"/>
          </a:xfrm>
          <a:noFill/>
          <a:ln w="0">
            <a:noFill/>
          </a:ln>
          <a:effectLst/>
        </p:spPr>
        <p:txBody>
          <a:bodyPr wrap="square" lIns="0" tIns="0" rIns="0" bIns="0" anchor="ctr" anchorCtr="0">
            <a:spAutoFit/>
          </a:bodyPr>
          <a:lstStyle>
            <a:lvl1pPr>
              <a:defRPr sz="6000"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266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8AF98-0504-0D4E-885A-DE00E1325581}"/>
              </a:ext>
            </a:extLst>
          </p:cNvPr>
          <p:cNvSpPr>
            <a:spLocks noGrp="1"/>
          </p:cNvSpPr>
          <p:nvPr>
            <p:ph type="title"/>
          </p:nvPr>
        </p:nvSpPr>
        <p:spPr>
          <a:xfrm>
            <a:off x="914400" y="365126"/>
            <a:ext cx="10818018" cy="1106424"/>
          </a:xfrm>
        </p:spPr>
        <p:txBody>
          <a:bodyPr anchor="b" anchorCtr="0">
            <a:normAutofit/>
          </a:bodyPr>
          <a:lstStyle>
            <a:lvl1pPr>
              <a:defRPr sz="3600" cap="none" baseline="0">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A463B0C-CF35-DC46-B673-4DC90ED5BC85}"/>
              </a:ext>
            </a:extLst>
          </p:cNvPr>
          <p:cNvSpPr>
            <a:spLocks noGrp="1"/>
          </p:cNvSpPr>
          <p:nvPr>
            <p:ph idx="1"/>
          </p:nvPr>
        </p:nvSpPr>
        <p:spPr>
          <a:xfrm>
            <a:off x="914400" y="1825625"/>
            <a:ext cx="10818018" cy="4180164"/>
          </a:xfrm>
        </p:spPr>
        <p:txBody>
          <a:bodyPr>
            <a:normAutofit/>
          </a:bodyPr>
          <a:lstStyle>
            <a:lvl1pPr marL="0" indent="0">
              <a:spcBef>
                <a:spcPts val="0"/>
              </a:spcBef>
              <a:spcAft>
                <a:spcPts val="1800"/>
              </a:spcAft>
              <a:buClr>
                <a:schemeClr val="accent2"/>
              </a:buClr>
              <a:buNone/>
              <a:defRPr sz="2000"/>
            </a:lvl1pPr>
            <a:lvl2pPr marL="298450" indent="-285750">
              <a:spcBef>
                <a:spcPts val="0"/>
              </a:spcBef>
              <a:spcAft>
                <a:spcPts val="1800"/>
              </a:spcAft>
              <a:buClr>
                <a:schemeClr val="accent2"/>
              </a:buClr>
              <a:tabLst/>
              <a:defRPr sz="2000"/>
            </a:lvl2pPr>
            <a:lvl3pPr>
              <a:buClr>
                <a:schemeClr val="accent2"/>
              </a:buClr>
              <a:defRPr sz="1800"/>
            </a:lvl3pPr>
            <a:lvl4pPr>
              <a:buClr>
                <a:schemeClr val="accent2"/>
              </a:buClr>
              <a:defRPr sz="1600"/>
            </a:lvl4pPr>
            <a:lvl5pPr>
              <a:buClr>
                <a:schemeClr val="accent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50136FE4-9C6A-F343-8C0A-A3827A371A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EEA0989-6EC4-5543-97EB-9B2973871E6F}"/>
              </a:ext>
            </a:extLst>
          </p:cNvPr>
          <p:cNvSpPr>
            <a:spLocks noGrp="1"/>
          </p:cNvSpPr>
          <p:nvPr>
            <p:ph type="sldNum" sz="quarter" idx="12"/>
          </p:nvPr>
        </p:nvSpPr>
        <p:spPr>
          <a:xfrm>
            <a:off x="8610599" y="6356350"/>
            <a:ext cx="3121819" cy="365125"/>
          </a:xfrm>
        </p:spPr>
        <p:txBody>
          <a:bodyPr lIns="0" tIns="0" rIns="0" bIns="0"/>
          <a:lstStyle>
            <a:lvl1pPr>
              <a:defRPr>
                <a:solidFill>
                  <a:schemeClr val="accent2"/>
                </a:solidFill>
              </a:defRPr>
            </a:lvl1pPr>
          </a:lstStyle>
          <a:p>
            <a:fld id="{1C7E1D1C-CF22-E84F-B05D-DE0C532CFAB0}" type="slidenum">
              <a:rPr lang="en-US" smtClean="0"/>
              <a:pPr/>
              <a:t>‹#›</a:t>
            </a:fld>
            <a:endParaRPr lang="en-US" dirty="0"/>
          </a:p>
        </p:txBody>
      </p:sp>
      <p:cxnSp>
        <p:nvCxnSpPr>
          <p:cNvPr id="10" name="Straight Connector 9">
            <a:extLst>
              <a:ext uri="{FF2B5EF4-FFF2-40B4-BE49-F238E27FC236}">
                <a16:creationId xmlns:a16="http://schemas.microsoft.com/office/drawing/2014/main" xmlns="" id="{92FCF431-482B-0240-A584-C3690B8D1698}"/>
              </a:ext>
            </a:extLst>
          </p:cNvPr>
          <p:cNvCxnSpPr>
            <a:cxnSpLocks/>
          </p:cNvCxnSpPr>
          <p:nvPr userDrawn="1"/>
        </p:nvCxnSpPr>
        <p:spPr>
          <a:xfrm>
            <a:off x="914400" y="6128452"/>
            <a:ext cx="170555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6C61F0C3-A3D2-C045-B773-22C25838E423}"/>
              </a:ext>
            </a:extLst>
          </p:cNvPr>
          <p:cNvSpPr/>
          <p:nvPr userDrawn="1"/>
        </p:nvSpPr>
        <p:spPr>
          <a:xfrm>
            <a:off x="0" y="0"/>
            <a:ext cx="4595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388D1668-1182-439D-A9BA-640CFDD31DF7}"/>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165217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5149C-E22D-D74F-9FD5-B07D3FDF7033}"/>
              </a:ext>
            </a:extLst>
          </p:cNvPr>
          <p:cNvSpPr>
            <a:spLocks noGrp="1"/>
          </p:cNvSpPr>
          <p:nvPr>
            <p:ph type="title"/>
          </p:nvPr>
        </p:nvSpPr>
        <p:spPr>
          <a:xfrm>
            <a:off x="914400" y="365760"/>
            <a:ext cx="10818876" cy="1106424"/>
          </a:xfrm>
        </p:spPr>
        <p:txBody>
          <a:bodyPr anchor="b" anchorCtr="0">
            <a:normAutofit/>
          </a:bodyPr>
          <a:lstStyle>
            <a:lvl1pPr>
              <a:defRPr sz="3600">
                <a:solidFill>
                  <a:schemeClr val="accent2"/>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xmlns="" id="{12DDDEBD-B313-6045-8576-38C7076444CC}"/>
              </a:ext>
            </a:extLst>
          </p:cNvPr>
          <p:cNvSpPr>
            <a:spLocks noGrp="1"/>
          </p:cNvSpPr>
          <p:nvPr>
            <p:ph sz="half" idx="2"/>
          </p:nvPr>
        </p:nvSpPr>
        <p:spPr>
          <a:xfrm>
            <a:off x="914400" y="1828800"/>
            <a:ext cx="5202936" cy="4176991"/>
          </a:xfrm>
        </p:spPr>
        <p:txBody>
          <a:bodyPr>
            <a:normAutofit/>
          </a:bodyPr>
          <a:lstStyle>
            <a:lvl1pPr marL="0" indent="0">
              <a:spcBef>
                <a:spcPts val="1800"/>
              </a:spcBef>
              <a:spcAft>
                <a:spcPts val="0"/>
              </a:spcAft>
              <a:buClr>
                <a:schemeClr val="accent2"/>
              </a:buClr>
              <a:buNone/>
              <a:defRPr sz="2000"/>
            </a:lvl1pPr>
            <a:lvl2pPr marL="233363" indent="-223838">
              <a:spcBef>
                <a:spcPts val="1200"/>
              </a:spcBef>
              <a:spcAft>
                <a:spcPts val="0"/>
              </a:spcAft>
              <a:buClr>
                <a:schemeClr val="accent2"/>
              </a:buClr>
              <a:tabLst/>
              <a:defRPr sz="2000"/>
            </a:lvl2pPr>
            <a:lvl3pPr marL="458788" indent="-225425">
              <a:spcBef>
                <a:spcPts val="600"/>
              </a:spcBef>
              <a:spcAft>
                <a:spcPts val="0"/>
              </a:spcAft>
              <a:buClr>
                <a:schemeClr val="accent2"/>
              </a:buClr>
              <a:buFont typeface="System Font Regular"/>
              <a:buChar char="-"/>
              <a:tabLst/>
              <a:defRPr sz="1800"/>
            </a:lvl3pPr>
            <a:lvl4pPr>
              <a:spcBef>
                <a:spcPts val="1800"/>
              </a:spcBef>
              <a:spcAft>
                <a:spcPts val="0"/>
              </a:spcAft>
              <a:buClr>
                <a:schemeClr val="accent2"/>
              </a:buClr>
              <a:defRPr sz="1600"/>
            </a:lvl4pPr>
            <a:lvl5pPr>
              <a:spcBef>
                <a:spcPts val="1800"/>
              </a:spcBef>
              <a:spcAft>
                <a:spcPts val="0"/>
              </a:spcAft>
              <a:buClr>
                <a:schemeClr val="accent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029D1E4F-0201-EC43-9138-3EB3103158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1B0DF12-115B-4542-BAF5-6DD4BD150A8A}"/>
              </a:ext>
            </a:extLst>
          </p:cNvPr>
          <p:cNvSpPr>
            <a:spLocks noGrp="1"/>
          </p:cNvSpPr>
          <p:nvPr>
            <p:ph type="sldNum" sz="quarter" idx="12"/>
          </p:nvPr>
        </p:nvSpPr>
        <p:spPr>
          <a:xfrm>
            <a:off x="8610599" y="6356350"/>
            <a:ext cx="3122677" cy="365125"/>
          </a:xfrm>
        </p:spPr>
        <p:txBody>
          <a:bodyPr lIns="0" tIns="0" rIns="0" bIns="0"/>
          <a:lstStyle>
            <a:lvl1pPr>
              <a:defRPr>
                <a:solidFill>
                  <a:schemeClr val="accent2"/>
                </a:solidFill>
              </a:defRPr>
            </a:lvl1pPr>
          </a:lstStyle>
          <a:p>
            <a:fld id="{1C7E1D1C-CF22-E84F-B05D-DE0C532CFAB0}" type="slidenum">
              <a:rPr lang="en-US" smtClean="0"/>
              <a:pPr/>
              <a:t>‹#›</a:t>
            </a:fld>
            <a:endParaRPr lang="en-US" dirty="0"/>
          </a:p>
        </p:txBody>
      </p:sp>
      <p:cxnSp>
        <p:nvCxnSpPr>
          <p:cNvPr id="11" name="Straight Connector 10">
            <a:extLst>
              <a:ext uri="{FF2B5EF4-FFF2-40B4-BE49-F238E27FC236}">
                <a16:creationId xmlns:a16="http://schemas.microsoft.com/office/drawing/2014/main" xmlns="" id="{3E02ADE8-5D0E-8841-89A3-2BC9D4994A9F}"/>
              </a:ext>
            </a:extLst>
          </p:cNvPr>
          <p:cNvCxnSpPr>
            <a:cxnSpLocks/>
          </p:cNvCxnSpPr>
          <p:nvPr userDrawn="1"/>
        </p:nvCxnSpPr>
        <p:spPr>
          <a:xfrm>
            <a:off x="914400" y="6126480"/>
            <a:ext cx="170555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A0FE2F6B-9BD2-094D-A8C6-6425286843CA}"/>
              </a:ext>
            </a:extLst>
          </p:cNvPr>
          <p:cNvSpPr/>
          <p:nvPr userDrawn="1"/>
        </p:nvSpPr>
        <p:spPr>
          <a:xfrm>
            <a:off x="0" y="0"/>
            <a:ext cx="4595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081FE7E1-899D-44C8-ACFA-6FA9483DAF4F}"/>
              </a:ext>
            </a:extLst>
          </p:cNvPr>
          <p:cNvPicPr>
            <a:picLocks noChangeAspect="1"/>
          </p:cNvPicPr>
          <p:nvPr userDrawn="1"/>
        </p:nvPicPr>
        <p:blipFill>
          <a:blip r:embed="rId2"/>
          <a:stretch>
            <a:fillRect/>
          </a:stretch>
        </p:blipFill>
        <p:spPr>
          <a:xfrm>
            <a:off x="930103" y="6239971"/>
            <a:ext cx="1689847" cy="519857"/>
          </a:xfrm>
          <a:prstGeom prst="rect">
            <a:avLst/>
          </a:prstGeom>
        </p:spPr>
      </p:pic>
      <p:sp>
        <p:nvSpPr>
          <p:cNvPr id="15" name="Picture Placeholder 13">
            <a:extLst>
              <a:ext uri="{FF2B5EF4-FFF2-40B4-BE49-F238E27FC236}">
                <a16:creationId xmlns:a16="http://schemas.microsoft.com/office/drawing/2014/main" xmlns="" id="{CBE79748-492C-4D9E-B8B6-00454012B70B}"/>
              </a:ext>
            </a:extLst>
          </p:cNvPr>
          <p:cNvSpPr>
            <a:spLocks noGrp="1"/>
          </p:cNvSpPr>
          <p:nvPr>
            <p:ph type="pic" sz="quarter" idx="14"/>
          </p:nvPr>
        </p:nvSpPr>
        <p:spPr>
          <a:xfrm>
            <a:off x="6451600" y="1828800"/>
            <a:ext cx="5281613" cy="4176713"/>
          </a:xfrm>
        </p:spPr>
        <p:txBody>
          <a:bodyPr/>
          <a:lstStyle>
            <a:lvl1pPr marL="0" indent="0">
              <a:buNone/>
              <a:defRPr/>
            </a:lvl1pPr>
          </a:lstStyle>
          <a:p>
            <a:endParaRPr lang="en-US" dirty="0"/>
          </a:p>
        </p:txBody>
      </p:sp>
    </p:spTree>
    <p:extLst>
      <p:ext uri="{BB962C8B-B14F-4D97-AF65-F5344CB8AC3E}">
        <p14:creationId xmlns:p14="http://schemas.microsoft.com/office/powerpoint/2010/main" val="174305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5149C-E22D-D74F-9FD5-B07D3FDF7033}"/>
              </a:ext>
            </a:extLst>
          </p:cNvPr>
          <p:cNvSpPr>
            <a:spLocks noGrp="1"/>
          </p:cNvSpPr>
          <p:nvPr>
            <p:ph type="title"/>
          </p:nvPr>
        </p:nvSpPr>
        <p:spPr>
          <a:xfrm>
            <a:off x="914400" y="365124"/>
            <a:ext cx="10818876" cy="1106424"/>
          </a:xfrm>
        </p:spPr>
        <p:txBody>
          <a:bodyPr anchor="b" anchorCtr="0">
            <a:normAutofit/>
          </a:bodyPr>
          <a:lstStyle>
            <a:lvl1pPr>
              <a:defRPr sz="3600">
                <a:solidFill>
                  <a:schemeClr val="accent2"/>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xmlns="" id="{029D1E4F-0201-EC43-9138-3EB3103158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1B0DF12-115B-4542-BAF5-6DD4BD150A8A}"/>
              </a:ext>
            </a:extLst>
          </p:cNvPr>
          <p:cNvSpPr>
            <a:spLocks noGrp="1"/>
          </p:cNvSpPr>
          <p:nvPr>
            <p:ph type="sldNum" sz="quarter" idx="12"/>
          </p:nvPr>
        </p:nvSpPr>
        <p:spPr>
          <a:xfrm>
            <a:off x="8610599" y="6356350"/>
            <a:ext cx="3122677" cy="365125"/>
          </a:xfrm>
        </p:spPr>
        <p:txBody>
          <a:bodyPr lIns="0" tIns="0" rIns="0" bIns="0"/>
          <a:lstStyle>
            <a:lvl1pPr>
              <a:defRPr>
                <a:solidFill>
                  <a:schemeClr val="accent2"/>
                </a:solidFill>
              </a:defRPr>
            </a:lvl1pPr>
          </a:lstStyle>
          <a:p>
            <a:fld id="{1C7E1D1C-CF22-E84F-B05D-DE0C532CFAB0}" type="slidenum">
              <a:rPr lang="en-US" smtClean="0"/>
              <a:pPr/>
              <a:t>‹#›</a:t>
            </a:fld>
            <a:endParaRPr lang="en-US" dirty="0"/>
          </a:p>
        </p:txBody>
      </p:sp>
      <p:cxnSp>
        <p:nvCxnSpPr>
          <p:cNvPr id="12" name="Straight Connector 11">
            <a:extLst>
              <a:ext uri="{FF2B5EF4-FFF2-40B4-BE49-F238E27FC236}">
                <a16:creationId xmlns:a16="http://schemas.microsoft.com/office/drawing/2014/main" xmlns="" id="{D0188296-07A3-A24B-B169-ACF0B1713AB4}"/>
              </a:ext>
            </a:extLst>
          </p:cNvPr>
          <p:cNvCxnSpPr>
            <a:cxnSpLocks/>
          </p:cNvCxnSpPr>
          <p:nvPr userDrawn="1"/>
        </p:nvCxnSpPr>
        <p:spPr>
          <a:xfrm>
            <a:off x="914400" y="6126480"/>
            <a:ext cx="170555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AB706C5-2EBB-7345-BFB6-170E1A7854E5}"/>
              </a:ext>
            </a:extLst>
          </p:cNvPr>
          <p:cNvSpPr/>
          <p:nvPr userDrawn="1"/>
        </p:nvSpPr>
        <p:spPr>
          <a:xfrm>
            <a:off x="0" y="0"/>
            <a:ext cx="4595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2646226F-9A3B-4441-9951-7A0BB945A8F9}"/>
              </a:ext>
            </a:extLst>
          </p:cNvPr>
          <p:cNvPicPr>
            <a:picLocks noChangeAspect="1"/>
          </p:cNvPicPr>
          <p:nvPr userDrawn="1"/>
        </p:nvPicPr>
        <p:blipFill>
          <a:blip r:embed="rId2"/>
          <a:stretch>
            <a:fillRect/>
          </a:stretch>
        </p:blipFill>
        <p:spPr>
          <a:xfrm>
            <a:off x="930103" y="6239971"/>
            <a:ext cx="1689847" cy="519857"/>
          </a:xfrm>
          <a:prstGeom prst="rect">
            <a:avLst/>
          </a:prstGeom>
        </p:spPr>
      </p:pic>
    </p:spTree>
    <p:extLst>
      <p:ext uri="{BB962C8B-B14F-4D97-AF65-F5344CB8AC3E}">
        <p14:creationId xmlns:p14="http://schemas.microsoft.com/office/powerpoint/2010/main" val="356966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29CC178-F1FD-6D40-A405-C5A6DCD161B3}"/>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8378FDB2-B90A-3048-AFFC-518E383F8B7C}"/>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43004E-DD18-5C43-83B4-684D0DBEA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xmlns="" id="{CDC4F15D-369B-004A-9EF7-E69329D911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xmlns="" id="{F215BD16-D4E5-5A41-B9FE-6E10D34CD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C7E1D1C-CF22-E84F-B05D-DE0C532CFAB0}" type="slidenum">
              <a:rPr lang="en-US" smtClean="0"/>
              <a:pPr/>
              <a:t>‹#›</a:t>
            </a:fld>
            <a:endParaRPr lang="en-US" dirty="0"/>
          </a:p>
        </p:txBody>
      </p:sp>
    </p:spTree>
    <p:extLst>
      <p:ext uri="{BB962C8B-B14F-4D97-AF65-F5344CB8AC3E}">
        <p14:creationId xmlns:p14="http://schemas.microsoft.com/office/powerpoint/2010/main" val="14534011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7" r:id="rId3"/>
    <p:sldLayoutId id="2147483677" r:id="rId4"/>
    <p:sldLayoutId id="2147483679"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4" r:id="rId18"/>
    <p:sldLayoutId id="2147483705" r:id="rId19"/>
    <p:sldLayoutId id="2147483706" r:id="rId20"/>
    <p:sldLayoutId id="2147483707" r:id="rId21"/>
    <p:sldLayoutId id="2147483700" r:id="rId22"/>
    <p:sldLayoutId id="2147483701" r:id="rId23"/>
    <p:sldLayoutId id="2147483702" r:id="rId24"/>
    <p:sldLayoutId id="2147483703" r:id="rId25"/>
    <p:sldLayoutId id="2147483684" r:id="rId26"/>
    <p:sldLayoutId id="2147483720"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64159-7F13-BD45-BA32-B251D9855138}" type="slidenum">
              <a:rPr lang="en-US" smtClean="0"/>
              <a:t>‹#›</a:t>
            </a:fld>
            <a:endParaRPr lang="en-US" dirty="0"/>
          </a:p>
        </p:txBody>
      </p:sp>
    </p:spTree>
    <p:extLst>
      <p:ext uri="{BB962C8B-B14F-4D97-AF65-F5344CB8AC3E}">
        <p14:creationId xmlns:p14="http://schemas.microsoft.com/office/powerpoint/2010/main" val="95293649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371324"/>
            <a:ext cx="6096000" cy="3539430"/>
          </a:xfrm>
          <a:prstGeom prst="rect">
            <a:avLst/>
          </a:prstGeom>
        </p:spPr>
        <p:txBody>
          <a:bodyPr>
            <a:spAutoFit/>
          </a:bodyPr>
          <a:lstStyle/>
          <a:p>
            <a:pPr algn="ctr"/>
            <a:r>
              <a:rPr lang="en-US" sz="2800" dirty="0">
                <a:solidFill>
                  <a:prstClr val="white"/>
                </a:solidFill>
                <a:latin typeface="+mj-lt"/>
                <a:cs typeface="Arial" pitchFamily="34" charset="0"/>
              </a:rPr>
              <a:t>MHBE Compliance Program</a:t>
            </a:r>
          </a:p>
          <a:p>
            <a:pPr algn="ctr"/>
            <a:endParaRPr lang="en-US" sz="2800" dirty="0">
              <a:solidFill>
                <a:prstClr val="white"/>
              </a:solidFill>
              <a:latin typeface="+mj-lt"/>
              <a:cs typeface="Arial" pitchFamily="34" charset="0"/>
            </a:endParaRPr>
          </a:p>
          <a:p>
            <a:pPr lvl="0" algn="ctr"/>
            <a:r>
              <a:rPr lang="en-US" sz="2800" dirty="0">
                <a:solidFill>
                  <a:prstClr val="white"/>
                </a:solidFill>
                <a:latin typeface="+mj-lt"/>
                <a:cs typeface="Arial" pitchFamily="34" charset="0"/>
              </a:rPr>
              <a:t>FY2020 2</a:t>
            </a:r>
            <a:r>
              <a:rPr lang="en-US" sz="2800" baseline="30000" dirty="0">
                <a:solidFill>
                  <a:prstClr val="white"/>
                </a:solidFill>
                <a:latin typeface="+mj-lt"/>
                <a:cs typeface="Arial" pitchFamily="34" charset="0"/>
              </a:rPr>
              <a:t>nd</a:t>
            </a:r>
            <a:r>
              <a:rPr lang="en-US" sz="2800" dirty="0">
                <a:solidFill>
                  <a:prstClr val="white"/>
                </a:solidFill>
                <a:latin typeface="+mj-lt"/>
                <a:cs typeface="Arial" pitchFamily="34" charset="0"/>
              </a:rPr>
              <a:t> QUARTER REPORT </a:t>
            </a:r>
            <a:endParaRPr lang="en-US" sz="2800" dirty="0">
              <a:solidFill>
                <a:prstClr val="white"/>
              </a:solidFill>
              <a:latin typeface="+mj-lt"/>
            </a:endParaRPr>
          </a:p>
          <a:p>
            <a:pPr algn="ctr"/>
            <a:endParaRPr lang="en-US" sz="2800" dirty="0">
              <a:solidFill>
                <a:prstClr val="white"/>
              </a:solidFill>
              <a:latin typeface="+mj-lt"/>
            </a:endParaRPr>
          </a:p>
          <a:p>
            <a:pPr algn="ctr"/>
            <a:r>
              <a:rPr lang="en-US" sz="2800" dirty="0">
                <a:solidFill>
                  <a:prstClr val="white"/>
                </a:solidFill>
                <a:latin typeface="+mj-lt"/>
              </a:rPr>
              <a:t>TO</a:t>
            </a:r>
          </a:p>
          <a:p>
            <a:pPr algn="ctr"/>
            <a:r>
              <a:rPr lang="en-US" sz="2800" dirty="0">
                <a:solidFill>
                  <a:prstClr val="white"/>
                </a:solidFill>
                <a:latin typeface="+mj-lt"/>
              </a:rPr>
              <a:t>MHBE BOARD OF TRUSTEES</a:t>
            </a:r>
          </a:p>
          <a:p>
            <a:pPr algn="ctr"/>
            <a:endParaRPr lang="en-US" sz="2800" dirty="0">
              <a:solidFill>
                <a:prstClr val="white"/>
              </a:solidFill>
              <a:latin typeface="+mj-lt"/>
            </a:endParaRPr>
          </a:p>
          <a:p>
            <a:pPr algn="ctr"/>
            <a:r>
              <a:rPr lang="en-US" sz="2800" dirty="0">
                <a:solidFill>
                  <a:prstClr val="white"/>
                </a:solidFill>
                <a:latin typeface="+mj-lt"/>
              </a:rPr>
              <a:t>January 21, 2020</a:t>
            </a:r>
          </a:p>
        </p:txBody>
      </p:sp>
      <p:sp>
        <p:nvSpPr>
          <p:cNvPr id="4" name="TextBox 3"/>
          <p:cNvSpPr txBox="1"/>
          <p:nvPr/>
        </p:nvSpPr>
        <p:spPr>
          <a:xfrm>
            <a:off x="2624959" y="5061658"/>
            <a:ext cx="7693572" cy="461665"/>
          </a:xfrm>
          <a:prstGeom prst="rect">
            <a:avLst/>
          </a:prstGeom>
          <a:noFill/>
        </p:spPr>
        <p:txBody>
          <a:bodyPr wrap="square" rtlCol="0">
            <a:spAutoFit/>
          </a:bodyPr>
          <a:lstStyle/>
          <a:p>
            <a:pPr algn="ctr"/>
            <a:r>
              <a:rPr lang="en-US" sz="2400" dirty="0">
                <a:solidFill>
                  <a:prstClr val="white"/>
                </a:solidFill>
              </a:rPr>
              <a:t>Presented by:  Caterina Pañgilinan, MHBE CCO/CPO</a:t>
            </a:r>
          </a:p>
        </p:txBody>
      </p:sp>
    </p:spTree>
    <p:extLst>
      <p:ext uri="{BB962C8B-B14F-4D97-AF65-F5344CB8AC3E}">
        <p14:creationId xmlns:p14="http://schemas.microsoft.com/office/powerpoint/2010/main" val="288069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idx="1"/>
          </p:nvPr>
        </p:nvSpPr>
        <p:spPr/>
        <p:txBody>
          <a:bodyPr/>
          <a:lstStyle/>
          <a:p>
            <a:pPr algn="ctr"/>
            <a:r>
              <a:rPr lang="en-US" sz="3600" dirty="0">
                <a:solidFill>
                  <a:srgbClr val="8CC247"/>
                </a:solidFill>
                <a:ea typeface="+mj-ea"/>
              </a:rPr>
              <a:t>Questions?</a:t>
            </a:r>
          </a:p>
          <a:p>
            <a:pPr algn="ctr"/>
            <a:endParaRPr lang="en-US" sz="3600" dirty="0">
              <a:solidFill>
                <a:srgbClr val="8CC247"/>
              </a:solidFill>
              <a:ea typeface="+mj-ea"/>
            </a:endParaRPr>
          </a:p>
          <a:p>
            <a:pPr algn="ctr"/>
            <a:endParaRPr lang="en-US" sz="3600" dirty="0">
              <a:solidFill>
                <a:srgbClr val="8CC247"/>
              </a:solidFill>
              <a:ea typeface="+mj-ea"/>
            </a:endParaRPr>
          </a:p>
          <a:p>
            <a:pPr algn="ctr"/>
            <a:r>
              <a:rPr lang="en-US" sz="3600" dirty="0">
                <a:solidFill>
                  <a:srgbClr val="8CC247"/>
                </a:solidFill>
                <a:ea typeface="+mj-ea"/>
              </a:rPr>
              <a:t>Thank You!</a:t>
            </a:r>
            <a:endParaRPr lang="en-US" dirty="0"/>
          </a:p>
        </p:txBody>
      </p:sp>
      <p:sp>
        <p:nvSpPr>
          <p:cNvPr id="4" name="Slide Number Placeholder 3"/>
          <p:cNvSpPr>
            <a:spLocks noGrp="1"/>
          </p:cNvSpPr>
          <p:nvPr>
            <p:ph type="sldNum" sz="quarter" idx="12"/>
          </p:nvPr>
        </p:nvSpPr>
        <p:spPr/>
        <p:txBody>
          <a:bodyPr/>
          <a:lstStyle/>
          <a:p>
            <a:fld id="{1C7E1D1C-CF22-E84F-B05D-DE0C532CFAB0}" type="slidenum">
              <a:rPr lang="en-US" smtClean="0"/>
              <a:pPr/>
              <a:t>10</a:t>
            </a:fld>
            <a:endParaRPr lang="en-US" dirty="0"/>
          </a:p>
        </p:txBody>
      </p:sp>
    </p:spTree>
    <p:extLst>
      <p:ext uri="{BB962C8B-B14F-4D97-AF65-F5344CB8AC3E}">
        <p14:creationId xmlns:p14="http://schemas.microsoft.com/office/powerpoint/2010/main" val="115195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716" y="1622468"/>
            <a:ext cx="5392684" cy="2308324"/>
          </a:xfrm>
          <a:prstGeom prst="rect">
            <a:avLst/>
          </a:prstGeom>
          <a:noFill/>
        </p:spPr>
        <p:txBody>
          <a:bodyPr wrap="square" rtlCol="0">
            <a:spAutoFit/>
          </a:bodyPr>
          <a:lstStyle/>
          <a:p>
            <a:r>
              <a:rPr lang="en-US" dirty="0"/>
              <a:t>(0) Independent External Audit Finance FY18</a:t>
            </a:r>
          </a:p>
          <a:p>
            <a:pPr lvl="0"/>
            <a:r>
              <a:rPr lang="en-US" dirty="0">
                <a:solidFill>
                  <a:prstClr val="black"/>
                </a:solidFill>
              </a:rPr>
              <a:t>(0) Recruitment and Evaluation  FY18</a:t>
            </a:r>
          </a:p>
          <a:p>
            <a:r>
              <a:rPr lang="en-US" dirty="0"/>
              <a:t>(0) Independent External Audit Programmatic PY18</a:t>
            </a:r>
          </a:p>
          <a:p>
            <a:r>
              <a:rPr lang="en-US" dirty="0"/>
              <a:t>(1) Security Assessment Report (SAR)</a:t>
            </a:r>
          </a:p>
          <a:p>
            <a:pPr lvl="0"/>
            <a:r>
              <a:rPr lang="en-US" dirty="0"/>
              <a:t>(1) SMART PY18</a:t>
            </a:r>
            <a:endParaRPr lang="en-US" dirty="0">
              <a:solidFill>
                <a:prstClr val="black"/>
              </a:solidFill>
            </a:endParaRPr>
          </a:p>
          <a:p>
            <a:pPr lvl="0"/>
            <a:r>
              <a:rPr lang="en-US" dirty="0">
                <a:solidFill>
                  <a:prstClr val="black"/>
                </a:solidFill>
              </a:rPr>
              <a:t>(1) SMART PY17</a:t>
            </a:r>
            <a:endParaRPr lang="en-US" dirty="0"/>
          </a:p>
          <a:p>
            <a:r>
              <a:rPr lang="en-US" dirty="0"/>
              <a:t>(7) IRS 1075 Safeguards FY17</a:t>
            </a:r>
          </a:p>
          <a:p>
            <a:r>
              <a:rPr lang="en-US" dirty="0"/>
              <a:t>(8) OLA Fiscal Compliance Audit FY14 - FY17</a:t>
            </a:r>
          </a:p>
        </p:txBody>
      </p:sp>
      <p:sp>
        <p:nvSpPr>
          <p:cNvPr id="17" name="TextBox 16"/>
          <p:cNvSpPr txBox="1"/>
          <p:nvPr/>
        </p:nvSpPr>
        <p:spPr>
          <a:xfrm>
            <a:off x="6096000" y="1109652"/>
            <a:ext cx="3146646" cy="369332"/>
          </a:xfrm>
          <a:prstGeom prst="rect">
            <a:avLst/>
          </a:prstGeom>
          <a:noFill/>
        </p:spPr>
        <p:txBody>
          <a:bodyPr wrap="square" rtlCol="0">
            <a:spAutoFit/>
          </a:bodyPr>
          <a:lstStyle/>
          <a:p>
            <a:pPr algn="ctr"/>
            <a:r>
              <a:rPr lang="en-US" b="1" dirty="0"/>
              <a:t>  Open Recommendations</a:t>
            </a:r>
          </a:p>
        </p:txBody>
      </p:sp>
      <p:cxnSp>
        <p:nvCxnSpPr>
          <p:cNvPr id="19" name="Straight Connector 18"/>
          <p:cNvCxnSpPr/>
          <p:nvPr/>
        </p:nvCxnSpPr>
        <p:spPr>
          <a:xfrm>
            <a:off x="802575" y="5591086"/>
            <a:ext cx="9772650" cy="3756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1716" y="280222"/>
            <a:ext cx="3187796" cy="523220"/>
          </a:xfrm>
          <a:prstGeom prst="rect">
            <a:avLst/>
          </a:prstGeom>
          <a:noFill/>
        </p:spPr>
        <p:txBody>
          <a:bodyPr wrap="none" rtlCol="0">
            <a:spAutoFit/>
          </a:bodyPr>
          <a:lstStyle/>
          <a:p>
            <a:r>
              <a:rPr lang="en-US" sz="2800" b="1" dirty="0">
                <a:solidFill>
                  <a:schemeClr val="bg1"/>
                </a:solidFill>
              </a:rPr>
              <a:t>Audit Status Report </a:t>
            </a:r>
          </a:p>
        </p:txBody>
      </p:sp>
      <p:sp>
        <p:nvSpPr>
          <p:cNvPr id="4" name="TextBox 3"/>
          <p:cNvSpPr txBox="1"/>
          <p:nvPr/>
        </p:nvSpPr>
        <p:spPr>
          <a:xfrm>
            <a:off x="680946" y="1109652"/>
            <a:ext cx="2773944" cy="369332"/>
          </a:xfrm>
          <a:prstGeom prst="rect">
            <a:avLst/>
          </a:prstGeom>
          <a:noFill/>
        </p:spPr>
        <p:txBody>
          <a:bodyPr wrap="square" rtlCol="0">
            <a:spAutoFit/>
          </a:bodyPr>
          <a:lstStyle/>
          <a:p>
            <a:r>
              <a:rPr lang="en-US" b="1" dirty="0"/>
              <a:t>Total Audit Findings </a:t>
            </a:r>
          </a:p>
        </p:txBody>
      </p:sp>
      <p:sp>
        <p:nvSpPr>
          <p:cNvPr id="15" name="TextBox 14"/>
          <p:cNvSpPr txBox="1"/>
          <p:nvPr/>
        </p:nvSpPr>
        <p:spPr>
          <a:xfrm>
            <a:off x="6281384" y="1622468"/>
            <a:ext cx="5377461" cy="1754326"/>
          </a:xfrm>
          <a:prstGeom prst="rect">
            <a:avLst/>
          </a:prstGeom>
          <a:noFill/>
        </p:spPr>
        <p:txBody>
          <a:bodyPr wrap="square" rtlCol="0">
            <a:spAutoFit/>
          </a:bodyPr>
          <a:lstStyle/>
          <a:p>
            <a:r>
              <a:rPr lang="en-US" u="sng" dirty="0"/>
              <a:t>OLA </a:t>
            </a:r>
          </a:p>
          <a:p>
            <a:pPr marL="457200" indent="-457200"/>
            <a:r>
              <a:rPr lang="en-US" dirty="0"/>
              <a:t>Medicaid Recipient Income Verification processes</a:t>
            </a:r>
          </a:p>
          <a:p>
            <a:pPr marL="404813" indent="-404813"/>
            <a:r>
              <a:rPr lang="en-US" dirty="0"/>
              <a:t>Revise Board Procurement Policy and Procedures</a:t>
            </a:r>
          </a:p>
          <a:p>
            <a:endParaRPr lang="en-US" dirty="0"/>
          </a:p>
          <a:p>
            <a:r>
              <a:rPr lang="en-US" u="sng" dirty="0"/>
              <a:t>SAR</a:t>
            </a:r>
            <a:endParaRPr lang="en-US" dirty="0"/>
          </a:p>
          <a:p>
            <a:r>
              <a:rPr lang="en-US" dirty="0"/>
              <a:t>Destruction of Cloud data</a:t>
            </a:r>
          </a:p>
        </p:txBody>
      </p:sp>
      <p:sp>
        <p:nvSpPr>
          <p:cNvPr id="8" name="Slide Number Placeholder 7"/>
          <p:cNvSpPr>
            <a:spLocks noGrp="1"/>
          </p:cNvSpPr>
          <p:nvPr>
            <p:ph type="sldNum" sz="quarter" idx="12"/>
          </p:nvPr>
        </p:nvSpPr>
        <p:spPr/>
        <p:txBody>
          <a:bodyPr/>
          <a:lstStyle/>
          <a:p>
            <a:fld id="{1C7E1D1C-CF22-E84F-B05D-DE0C532CFAB0}" type="slidenum">
              <a:rPr lang="en-US" smtClean="0"/>
              <a:pPr/>
              <a:t>2</a:t>
            </a:fld>
            <a:endParaRPr lang="en-US" dirty="0"/>
          </a:p>
        </p:txBody>
      </p:sp>
      <p:sp>
        <p:nvSpPr>
          <p:cNvPr id="7" name="Title 6"/>
          <p:cNvSpPr>
            <a:spLocks noGrp="1"/>
          </p:cNvSpPr>
          <p:nvPr>
            <p:ph type="title"/>
          </p:nvPr>
        </p:nvSpPr>
        <p:spPr>
          <a:xfrm>
            <a:off x="914400" y="169146"/>
            <a:ext cx="10561320" cy="540960"/>
          </a:xfrm>
        </p:spPr>
        <p:txBody>
          <a:bodyPr>
            <a:normAutofit/>
          </a:bodyPr>
          <a:lstStyle/>
          <a:p>
            <a:r>
              <a:rPr lang="en-US" b="1" dirty="0">
                <a:solidFill>
                  <a:srgbClr val="8CC247"/>
                </a:solidFill>
              </a:rPr>
              <a:t>Q2 FY 2020 Audit Status Report</a:t>
            </a:r>
            <a:endParaRPr lang="en-US" dirty="0">
              <a:solidFill>
                <a:srgbClr val="8CC247"/>
              </a:solidFill>
            </a:endParaRPr>
          </a:p>
        </p:txBody>
      </p:sp>
    </p:spTree>
    <p:extLst>
      <p:ext uri="{BB962C8B-B14F-4D97-AF65-F5344CB8AC3E}">
        <p14:creationId xmlns:p14="http://schemas.microsoft.com/office/powerpoint/2010/main" val="225615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1716" y="280222"/>
            <a:ext cx="3187796" cy="523220"/>
          </a:xfrm>
          <a:prstGeom prst="rect">
            <a:avLst/>
          </a:prstGeom>
          <a:noFill/>
        </p:spPr>
        <p:txBody>
          <a:bodyPr wrap="none" rtlCol="0">
            <a:spAutoFit/>
          </a:bodyPr>
          <a:lstStyle/>
          <a:p>
            <a:r>
              <a:rPr lang="en-US" sz="2800" b="1" dirty="0">
                <a:solidFill>
                  <a:schemeClr val="bg1"/>
                </a:solidFill>
              </a:rPr>
              <a:t>Audit Status Report </a:t>
            </a:r>
          </a:p>
        </p:txBody>
      </p:sp>
      <p:sp>
        <p:nvSpPr>
          <p:cNvPr id="14" name="TextBox 13"/>
          <p:cNvSpPr txBox="1"/>
          <p:nvPr/>
        </p:nvSpPr>
        <p:spPr>
          <a:xfrm>
            <a:off x="4317281" y="1231079"/>
            <a:ext cx="3557437" cy="2585323"/>
          </a:xfrm>
          <a:prstGeom prst="rect">
            <a:avLst/>
          </a:prstGeom>
          <a:noFill/>
        </p:spPr>
        <p:txBody>
          <a:bodyPr wrap="square" numCol="1" rtlCol="0">
            <a:spAutoFit/>
          </a:bodyPr>
          <a:lstStyle/>
          <a:p>
            <a:r>
              <a:rPr lang="en-US" b="1" u="sng" dirty="0"/>
              <a:t>SMART and Independent Audit</a:t>
            </a:r>
          </a:p>
          <a:p>
            <a:endParaRPr lang="en-US" u="sng" dirty="0"/>
          </a:p>
          <a:p>
            <a:pPr marL="285750" indent="-285750">
              <a:buClr>
                <a:srgbClr val="2899B7"/>
              </a:buClr>
              <a:buFont typeface="Wingdings" panose="05000000000000000000" pitchFamily="2" charset="2"/>
              <a:buChar char="ü"/>
            </a:pPr>
            <a:r>
              <a:rPr lang="en-US" dirty="0">
                <a:solidFill>
                  <a:prstClr val="black"/>
                </a:solidFill>
              </a:rPr>
              <a:t>Hierarchy of Denial Reasons</a:t>
            </a:r>
          </a:p>
          <a:p>
            <a:pPr marL="285750" indent="-285750">
              <a:buClr>
                <a:srgbClr val="2899B7"/>
              </a:buClr>
              <a:buFont typeface="Wingdings" panose="05000000000000000000" pitchFamily="2" charset="2"/>
              <a:buChar char="ü"/>
            </a:pPr>
            <a:r>
              <a:rPr lang="en-US" dirty="0"/>
              <a:t>Periodic Data Matching</a:t>
            </a:r>
          </a:p>
          <a:p>
            <a:pPr marL="285750" indent="-285750">
              <a:buClr>
                <a:srgbClr val="2899B7"/>
              </a:buClr>
              <a:buFont typeface="Wingdings" panose="05000000000000000000" pitchFamily="2" charset="2"/>
              <a:buChar char="ü"/>
            </a:pPr>
            <a:r>
              <a:rPr lang="en-US" dirty="0"/>
              <a:t>Accrual Process </a:t>
            </a:r>
          </a:p>
          <a:p>
            <a:pPr marL="285750" indent="-285750">
              <a:buClr>
                <a:srgbClr val="2899B7"/>
              </a:buClr>
              <a:buFont typeface="Wingdings" panose="05000000000000000000" pitchFamily="2" charset="2"/>
              <a:buChar char="ü"/>
            </a:pPr>
            <a:r>
              <a:rPr lang="en-US" dirty="0"/>
              <a:t>Incarceration Status </a:t>
            </a:r>
          </a:p>
          <a:p>
            <a:pPr marL="285750" indent="-285750">
              <a:buClr>
                <a:srgbClr val="2899B7"/>
              </a:buClr>
              <a:buFont typeface="Wingdings" panose="05000000000000000000" pitchFamily="2" charset="2"/>
              <a:buChar char="ü"/>
            </a:pPr>
            <a:r>
              <a:rPr lang="en-US" dirty="0">
                <a:solidFill>
                  <a:prstClr val="black"/>
                </a:solidFill>
              </a:rPr>
              <a:t>QHP Enrollment Error</a:t>
            </a:r>
            <a:endParaRPr lang="en-US" dirty="0"/>
          </a:p>
          <a:p>
            <a:pPr marL="285750" indent="-285750">
              <a:buClr>
                <a:srgbClr val="2899B7"/>
              </a:buClr>
              <a:buFont typeface="Wingdings" panose="05000000000000000000" pitchFamily="2" charset="2"/>
              <a:buChar char="ü"/>
            </a:pPr>
            <a:r>
              <a:rPr lang="en-US" dirty="0"/>
              <a:t>VLP STEP 3</a:t>
            </a:r>
          </a:p>
          <a:p>
            <a:pPr marL="285750" indent="-285750">
              <a:buClr>
                <a:srgbClr val="2899B7"/>
              </a:buClr>
              <a:buFont typeface="Wingdings" panose="05000000000000000000" pitchFamily="2" charset="2"/>
              <a:buChar char="ü"/>
            </a:pPr>
            <a:r>
              <a:rPr lang="en-US" dirty="0"/>
              <a:t>Sampling ESC Attestations</a:t>
            </a:r>
          </a:p>
        </p:txBody>
      </p:sp>
      <p:sp>
        <p:nvSpPr>
          <p:cNvPr id="6" name="TextBox 5"/>
          <p:cNvSpPr txBox="1"/>
          <p:nvPr/>
        </p:nvSpPr>
        <p:spPr>
          <a:xfrm>
            <a:off x="914400" y="1231079"/>
            <a:ext cx="3546316" cy="4739759"/>
          </a:xfrm>
          <a:prstGeom prst="rect">
            <a:avLst/>
          </a:prstGeom>
          <a:noFill/>
        </p:spPr>
        <p:txBody>
          <a:bodyPr wrap="square" rtlCol="0">
            <a:spAutoFit/>
          </a:bodyPr>
          <a:lstStyle/>
          <a:p>
            <a:r>
              <a:rPr lang="en-US" b="1" u="sng" dirty="0"/>
              <a:t>OLA Triennial</a:t>
            </a:r>
          </a:p>
          <a:p>
            <a:endParaRPr lang="en-US" u="sng" dirty="0"/>
          </a:p>
          <a:p>
            <a:pPr marL="285744" indent="-285744">
              <a:buClr>
                <a:srgbClr val="2899B7"/>
              </a:buClr>
              <a:buFont typeface="Wingdings" panose="05000000000000000000" pitchFamily="2" charset="2"/>
              <a:buChar char="ü"/>
            </a:pPr>
            <a:r>
              <a:rPr lang="en-US" dirty="0">
                <a:solidFill>
                  <a:prstClr val="black"/>
                </a:solidFill>
              </a:rPr>
              <a:t>Create New User Roles</a:t>
            </a:r>
          </a:p>
          <a:p>
            <a:pPr marL="285744" indent="-285744">
              <a:buClr>
                <a:srgbClr val="2899B7"/>
              </a:buClr>
              <a:buFont typeface="Wingdings" panose="05000000000000000000" pitchFamily="2" charset="2"/>
              <a:buChar char="ü"/>
            </a:pPr>
            <a:r>
              <a:rPr lang="en-US" dirty="0">
                <a:solidFill>
                  <a:prstClr val="black"/>
                </a:solidFill>
              </a:rPr>
              <a:t>Revamp Privileging Process </a:t>
            </a:r>
            <a:endParaRPr lang="en-US" dirty="0"/>
          </a:p>
          <a:p>
            <a:pPr marL="285744" indent="-285744">
              <a:buClr>
                <a:srgbClr val="2899B7"/>
              </a:buClr>
              <a:buFont typeface="Wingdings" panose="05000000000000000000" pitchFamily="2" charset="2"/>
              <a:buChar char="ü"/>
            </a:pPr>
            <a:r>
              <a:rPr lang="en-US" dirty="0"/>
              <a:t>Validate Changes to Applications</a:t>
            </a:r>
          </a:p>
          <a:p>
            <a:pPr marL="285744" indent="-285744">
              <a:buClr>
                <a:srgbClr val="2899B7"/>
              </a:buClr>
              <a:buFont typeface="Wingdings" panose="05000000000000000000" pitchFamily="2" charset="2"/>
              <a:buChar char="ü"/>
            </a:pPr>
            <a:r>
              <a:rPr lang="en-US" dirty="0"/>
              <a:t>Enhance Code Tracking System </a:t>
            </a:r>
          </a:p>
          <a:p>
            <a:pPr marL="285744" indent="-285744">
              <a:buClr>
                <a:srgbClr val="2899B7"/>
              </a:buClr>
              <a:buFont typeface="Wingdings" panose="05000000000000000000" pitchFamily="2" charset="2"/>
              <a:buChar char="ü"/>
            </a:pPr>
            <a:r>
              <a:rPr lang="en-US" dirty="0"/>
              <a:t>Increase Layered Security</a:t>
            </a:r>
          </a:p>
          <a:p>
            <a:pPr marL="285744" indent="-285744">
              <a:buClr>
                <a:srgbClr val="2899B7"/>
              </a:buClr>
              <a:buFont typeface="Wingdings" panose="05000000000000000000" pitchFamily="2" charset="2"/>
              <a:buChar char="ü"/>
            </a:pPr>
            <a:r>
              <a:rPr lang="en-US" dirty="0"/>
              <a:t>Quantify IDIQ Technical Evaluations</a:t>
            </a:r>
          </a:p>
          <a:p>
            <a:pPr marL="285744" indent="-285744">
              <a:buClr>
                <a:srgbClr val="2899B7"/>
              </a:buClr>
              <a:buFont typeface="Wingdings" panose="05000000000000000000" pitchFamily="2" charset="2"/>
              <a:buChar char="ü"/>
            </a:pPr>
            <a:r>
              <a:rPr lang="en-US" dirty="0"/>
              <a:t>Backup Documentation from Vendors</a:t>
            </a:r>
          </a:p>
          <a:p>
            <a:pPr marL="285744" indent="-285744">
              <a:buClr>
                <a:srgbClr val="2899B7"/>
              </a:buClr>
              <a:buFont typeface="Wingdings" panose="05000000000000000000" pitchFamily="2" charset="2"/>
              <a:buChar char="ü"/>
            </a:pPr>
            <a:r>
              <a:rPr lang="en-US" dirty="0"/>
              <a:t>Enhance Competitive Bid Controls</a:t>
            </a:r>
          </a:p>
          <a:p>
            <a:pPr marL="285744" indent="-285744">
              <a:buClr>
                <a:srgbClr val="2899B7"/>
              </a:buClr>
              <a:buFont typeface="Wingdings" panose="05000000000000000000" pitchFamily="2" charset="2"/>
              <a:buChar char="ü"/>
            </a:pPr>
            <a:r>
              <a:rPr lang="en-US" dirty="0"/>
              <a:t>Require SOC 2 Type 2 Audits</a:t>
            </a:r>
          </a:p>
          <a:p>
            <a:pPr marL="285744" indent="-285744">
              <a:buClr>
                <a:srgbClr val="0EBD00"/>
              </a:buClr>
              <a:buFont typeface="Wingdings" panose="05000000000000000000" pitchFamily="2" charset="2"/>
              <a:buChar char="ü"/>
            </a:pPr>
            <a:endParaRPr lang="en-US" sz="1400" dirty="0"/>
          </a:p>
        </p:txBody>
      </p:sp>
      <p:sp>
        <p:nvSpPr>
          <p:cNvPr id="18" name="TextBox 17"/>
          <p:cNvSpPr txBox="1"/>
          <p:nvPr/>
        </p:nvSpPr>
        <p:spPr>
          <a:xfrm>
            <a:off x="8271336" y="1231079"/>
            <a:ext cx="3529767" cy="3293209"/>
          </a:xfrm>
          <a:prstGeom prst="rect">
            <a:avLst/>
          </a:prstGeom>
          <a:noFill/>
        </p:spPr>
        <p:txBody>
          <a:bodyPr wrap="square" numCol="1" rtlCol="0">
            <a:spAutoFit/>
          </a:bodyPr>
          <a:lstStyle/>
          <a:p>
            <a:r>
              <a:rPr lang="en-US" sz="2000" b="1" u="sng" dirty="0"/>
              <a:t>IRS Safeguards</a:t>
            </a:r>
          </a:p>
          <a:p>
            <a:endParaRPr lang="en-US" sz="2000" u="sng" dirty="0"/>
          </a:p>
          <a:p>
            <a:pPr marL="285744" indent="-285744">
              <a:buClr>
                <a:srgbClr val="2899B7"/>
              </a:buClr>
              <a:buFont typeface="Wingdings" panose="05000000000000000000" pitchFamily="2" charset="2"/>
              <a:buChar char="ü"/>
            </a:pPr>
            <a:r>
              <a:rPr lang="en-US" sz="2000" dirty="0"/>
              <a:t>Physical Security </a:t>
            </a:r>
          </a:p>
          <a:p>
            <a:pPr marL="285744" indent="-285744">
              <a:buClr>
                <a:srgbClr val="2899B7"/>
              </a:buClr>
              <a:buFont typeface="Wingdings" panose="05000000000000000000" pitchFamily="2" charset="2"/>
              <a:buChar char="ü"/>
            </a:pPr>
            <a:r>
              <a:rPr lang="en-US" sz="2000" dirty="0"/>
              <a:t>Access Log</a:t>
            </a:r>
          </a:p>
          <a:p>
            <a:pPr marL="285744" indent="-285744">
              <a:buClr>
                <a:srgbClr val="2899B7"/>
              </a:buClr>
              <a:buFont typeface="Wingdings" panose="05000000000000000000" pitchFamily="2" charset="2"/>
              <a:buChar char="ü"/>
            </a:pPr>
            <a:r>
              <a:rPr lang="en-US" sz="2000" dirty="0"/>
              <a:t>FTI Tape Labeling</a:t>
            </a:r>
          </a:p>
          <a:p>
            <a:pPr marL="285744" indent="-285744">
              <a:buClr>
                <a:srgbClr val="2899B7"/>
              </a:buClr>
              <a:buFont typeface="Wingdings" panose="05000000000000000000" pitchFamily="2" charset="2"/>
              <a:buChar char="ü"/>
            </a:pPr>
            <a:r>
              <a:rPr lang="en-US" sz="2000" dirty="0"/>
              <a:t>Exhibit 7 Language</a:t>
            </a:r>
          </a:p>
          <a:p>
            <a:pPr marL="285744" indent="-285744">
              <a:buClr>
                <a:srgbClr val="2899B7"/>
              </a:buClr>
              <a:buFont typeface="Wingdings" panose="05000000000000000000" pitchFamily="2" charset="2"/>
              <a:buChar char="ü"/>
            </a:pPr>
            <a:r>
              <a:rPr lang="en-US" sz="2000" dirty="0"/>
              <a:t>FTI Training</a:t>
            </a:r>
          </a:p>
          <a:p>
            <a:pPr marL="285744" indent="-285744">
              <a:buClr>
                <a:srgbClr val="2899B7"/>
              </a:buClr>
              <a:buFont typeface="Wingdings" panose="05000000000000000000" pitchFamily="2" charset="2"/>
              <a:buChar char="ü"/>
            </a:pPr>
            <a:r>
              <a:rPr lang="en-US" sz="2000" dirty="0"/>
              <a:t>Disclosure Awareness</a:t>
            </a:r>
          </a:p>
          <a:p>
            <a:pPr marL="285744" indent="-285744">
              <a:buClr>
                <a:srgbClr val="2899B7"/>
              </a:buClr>
              <a:buFont typeface="Wingdings" panose="05000000000000000000" pitchFamily="2" charset="2"/>
              <a:buChar char="ü"/>
            </a:pPr>
            <a:r>
              <a:rPr lang="en-US" sz="2000" dirty="0"/>
              <a:t>IRS Background Checks</a:t>
            </a:r>
          </a:p>
          <a:p>
            <a:pPr marL="285744" indent="-285744">
              <a:buClr>
                <a:srgbClr val="00B050"/>
              </a:buClr>
              <a:buFont typeface="Wingdings" panose="05000000000000000000" pitchFamily="2" charset="2"/>
              <a:buChar char="ü"/>
            </a:pPr>
            <a:endParaRPr lang="en-US" sz="1400" b="1" dirty="0"/>
          </a:p>
          <a:p>
            <a:pPr marL="285744" indent="-285744">
              <a:buClr>
                <a:srgbClr val="00B050"/>
              </a:buClr>
              <a:buFont typeface="Wingdings" panose="05000000000000000000" pitchFamily="2" charset="2"/>
              <a:buChar char="ü"/>
            </a:pPr>
            <a:endParaRPr lang="en-US" sz="1400" b="1" dirty="0"/>
          </a:p>
        </p:txBody>
      </p:sp>
      <p:sp>
        <p:nvSpPr>
          <p:cNvPr id="8" name="Slide Number Placeholder 7"/>
          <p:cNvSpPr>
            <a:spLocks noGrp="1"/>
          </p:cNvSpPr>
          <p:nvPr>
            <p:ph type="sldNum" sz="quarter" idx="12"/>
          </p:nvPr>
        </p:nvSpPr>
        <p:spPr/>
        <p:txBody>
          <a:bodyPr/>
          <a:lstStyle/>
          <a:p>
            <a:fld id="{1C7E1D1C-CF22-E84F-B05D-DE0C532CFAB0}" type="slidenum">
              <a:rPr lang="en-US" smtClean="0"/>
              <a:pPr/>
              <a:t>3</a:t>
            </a:fld>
            <a:endParaRPr lang="en-US" dirty="0"/>
          </a:p>
        </p:txBody>
      </p:sp>
      <p:sp>
        <p:nvSpPr>
          <p:cNvPr id="7" name="Title 6"/>
          <p:cNvSpPr>
            <a:spLocks noGrp="1"/>
          </p:cNvSpPr>
          <p:nvPr>
            <p:ph type="title"/>
          </p:nvPr>
        </p:nvSpPr>
        <p:spPr>
          <a:xfrm>
            <a:off x="914400" y="169146"/>
            <a:ext cx="10561320" cy="540960"/>
          </a:xfrm>
        </p:spPr>
        <p:txBody>
          <a:bodyPr>
            <a:normAutofit/>
          </a:bodyPr>
          <a:lstStyle/>
          <a:p>
            <a:r>
              <a:rPr lang="en-US" b="1" dirty="0">
                <a:solidFill>
                  <a:srgbClr val="8CC247"/>
                </a:solidFill>
              </a:rPr>
              <a:t>FY19-20 </a:t>
            </a:r>
            <a:r>
              <a:rPr lang="en-US" b="1" dirty="0"/>
              <a:t>Corrective Actions Implemented </a:t>
            </a:r>
            <a:endParaRPr lang="en-US" dirty="0">
              <a:solidFill>
                <a:srgbClr val="8CC247"/>
              </a:solidFill>
            </a:endParaRPr>
          </a:p>
        </p:txBody>
      </p:sp>
    </p:spTree>
    <p:extLst>
      <p:ext uri="{BB962C8B-B14F-4D97-AF65-F5344CB8AC3E}">
        <p14:creationId xmlns:p14="http://schemas.microsoft.com/office/powerpoint/2010/main" val="105250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7481A-921E-44A6-993E-C3AB6EB7EEC3}"/>
              </a:ext>
            </a:extLst>
          </p:cNvPr>
          <p:cNvSpPr>
            <a:spLocks noGrp="1"/>
          </p:cNvSpPr>
          <p:nvPr>
            <p:ph type="title"/>
          </p:nvPr>
        </p:nvSpPr>
        <p:spPr>
          <a:xfrm>
            <a:off x="463578" y="0"/>
            <a:ext cx="10941758" cy="498156"/>
          </a:xfrm>
        </p:spPr>
        <p:txBody>
          <a:bodyPr>
            <a:normAutofit fontScale="90000"/>
          </a:bodyPr>
          <a:lstStyle/>
          <a:p>
            <a:pPr lvl="0" defTabSz="457200">
              <a:lnSpc>
                <a:spcPct val="100000"/>
              </a:lnSpc>
              <a:spcBef>
                <a:spcPts val="0"/>
              </a:spcBef>
            </a:pP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endParaRPr lang="en-US" sz="2400" b="1" dirty="0">
              <a:solidFill>
                <a:prstClr val="white"/>
              </a:solidFill>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21A43E16-952B-4E79-B388-5B2369755944}"/>
              </a:ext>
            </a:extLst>
          </p:cNvPr>
          <p:cNvSpPr>
            <a:spLocks noGrp="1"/>
          </p:cNvSpPr>
          <p:nvPr>
            <p:ph type="sldNum" sz="quarter" idx="12"/>
          </p:nvPr>
        </p:nvSpPr>
        <p:spPr/>
        <p:txBody>
          <a:bodyPr/>
          <a:lstStyle/>
          <a:p>
            <a:fld id="{1C7E1D1C-CF22-E84F-B05D-DE0C532CFAB0}" type="slidenum">
              <a:rPr lang="en-US" smtClean="0"/>
              <a:pPr/>
              <a:t>4</a:t>
            </a:fld>
            <a:endParaRPr lang="en-US" dirty="0"/>
          </a:p>
        </p:txBody>
      </p:sp>
      <p:sp>
        <p:nvSpPr>
          <p:cNvPr id="4" name="TextBox 3"/>
          <p:cNvSpPr txBox="1"/>
          <p:nvPr/>
        </p:nvSpPr>
        <p:spPr>
          <a:xfrm>
            <a:off x="463578" y="0"/>
            <a:ext cx="11817632" cy="585216"/>
          </a:xfrm>
          <a:prstGeom prst="rect">
            <a:avLst/>
          </a:prstGeom>
          <a:noFill/>
          <a:ln>
            <a:noFill/>
          </a:ln>
        </p:spPr>
        <p:txBody>
          <a:bodyPr wrap="square" rtlCol="0">
            <a:spAutoFit/>
          </a:bodyPr>
          <a:lstStyle/>
          <a:p>
            <a:pPr lvl="0"/>
            <a:r>
              <a:rPr lang="en-US" sz="3200" b="1" dirty="0">
                <a:solidFill>
                  <a:srgbClr val="8CC247"/>
                </a:solidFill>
              </a:rPr>
              <a:t>FY 2020 Audit and Monitoring Program</a:t>
            </a:r>
          </a:p>
        </p:txBody>
      </p:sp>
      <p:sp>
        <p:nvSpPr>
          <p:cNvPr id="5" name="TextBox 4"/>
          <p:cNvSpPr txBox="1"/>
          <p:nvPr/>
        </p:nvSpPr>
        <p:spPr>
          <a:xfrm>
            <a:off x="854315" y="795611"/>
            <a:ext cx="5589015" cy="3785652"/>
          </a:xfrm>
          <a:prstGeom prst="rect">
            <a:avLst/>
          </a:prstGeom>
          <a:noFill/>
        </p:spPr>
        <p:txBody>
          <a:bodyPr wrap="square" rtlCol="0">
            <a:spAutoFit/>
          </a:bodyPr>
          <a:lstStyle/>
          <a:p>
            <a:pPr marL="342900" indent="-342900">
              <a:buClr>
                <a:srgbClr val="2899B7"/>
              </a:buClr>
              <a:buFont typeface="Wingdings" panose="05000000000000000000" pitchFamily="2" charset="2"/>
              <a:buChar char="v"/>
            </a:pPr>
            <a:r>
              <a:rPr lang="en-US" sz="2000" b="1" dirty="0"/>
              <a:t>Performed 5 Internal Reviews</a:t>
            </a:r>
          </a:p>
          <a:p>
            <a:pPr marL="800100" lvl="1" indent="-342900">
              <a:buClr>
                <a:srgbClr val="D6DF23"/>
              </a:buClr>
              <a:buFont typeface="Wingdings" panose="05000000000000000000" pitchFamily="2" charset="2"/>
              <a:buChar char="ü"/>
            </a:pPr>
            <a:endParaRPr lang="en-US" sz="2000" dirty="0"/>
          </a:p>
          <a:p>
            <a:pPr marL="800100" lvl="1" indent="-342900">
              <a:buClr>
                <a:srgbClr val="2899B7"/>
              </a:buClr>
              <a:buFont typeface="Wingdings" panose="05000000000000000000" pitchFamily="2" charset="2"/>
              <a:buChar char="ü"/>
            </a:pPr>
            <a:r>
              <a:rPr lang="en-US" sz="2000" dirty="0"/>
              <a:t>Administrative Services </a:t>
            </a:r>
          </a:p>
          <a:p>
            <a:pPr marL="800100" lvl="1" indent="-342900">
              <a:buClr>
                <a:srgbClr val="2899B7"/>
              </a:buClr>
              <a:buFont typeface="Wingdings" panose="05000000000000000000" pitchFamily="2" charset="2"/>
              <a:buChar char="ü"/>
            </a:pPr>
            <a:r>
              <a:rPr lang="en-US" sz="2000" dirty="0"/>
              <a:t>Appeals &amp; Grievances 	</a:t>
            </a:r>
          </a:p>
          <a:p>
            <a:pPr marL="800100" lvl="1" indent="-342900">
              <a:buClr>
                <a:srgbClr val="2899B7"/>
              </a:buClr>
              <a:buFont typeface="Wingdings" panose="05000000000000000000" pitchFamily="2" charset="2"/>
              <a:buChar char="ü"/>
            </a:pPr>
            <a:r>
              <a:rPr lang="en-US" sz="2000" dirty="0"/>
              <a:t>Producer Operations </a:t>
            </a:r>
          </a:p>
          <a:p>
            <a:pPr marL="800100" lvl="1" indent="-342900">
              <a:buClr>
                <a:srgbClr val="2899B7"/>
              </a:buClr>
              <a:buFont typeface="Wingdings" panose="05000000000000000000" pitchFamily="2" charset="2"/>
              <a:buChar char="ü"/>
            </a:pPr>
            <a:r>
              <a:rPr lang="en-US" sz="2000" dirty="0"/>
              <a:t>IT – PMO</a:t>
            </a:r>
          </a:p>
          <a:p>
            <a:pPr marL="800100" lvl="1" indent="-342900">
              <a:buClr>
                <a:srgbClr val="2899B7"/>
              </a:buClr>
              <a:buFont typeface="Wingdings" panose="05000000000000000000" pitchFamily="2" charset="2"/>
              <a:buChar char="ü"/>
            </a:pPr>
            <a:r>
              <a:rPr lang="en-US" sz="2000" dirty="0"/>
              <a:t>Marketing</a:t>
            </a:r>
          </a:p>
          <a:p>
            <a:pPr marL="800100" lvl="1" indent="-342900">
              <a:buClr>
                <a:srgbClr val="D6DF23"/>
              </a:buClr>
              <a:buFont typeface="Courier New" panose="02070309020205020404" pitchFamily="49" charset="0"/>
              <a:buChar char="o"/>
            </a:pPr>
            <a:endParaRPr lang="en-US" sz="2000" dirty="0"/>
          </a:p>
          <a:p>
            <a:pPr marL="342900" indent="-342900">
              <a:buClr>
                <a:srgbClr val="2899B7"/>
              </a:buClr>
              <a:buFont typeface="Wingdings" panose="05000000000000000000" pitchFamily="2" charset="2"/>
              <a:buChar char="v"/>
            </a:pPr>
            <a:r>
              <a:rPr lang="en-US" sz="2000" b="1" dirty="0"/>
              <a:t>Monitored Implementation of 8 Corrective Actions</a:t>
            </a:r>
          </a:p>
          <a:p>
            <a:pPr marL="285750" indent="-285750">
              <a:buClr>
                <a:srgbClr val="D6DF23"/>
              </a:buClr>
              <a:buFont typeface="Courier New" panose="02070309020205020404" pitchFamily="49" charset="0"/>
              <a:buChar char="o"/>
            </a:pPr>
            <a:endParaRPr lang="en-US" sz="2000" dirty="0"/>
          </a:p>
          <a:p>
            <a:pPr marL="285750" indent="-285750">
              <a:buClr>
                <a:srgbClr val="D6DF23"/>
              </a:buClr>
              <a:buFont typeface="Courier New" panose="02070309020205020404" pitchFamily="49" charset="0"/>
              <a:buChar char="o"/>
            </a:pPr>
            <a:endParaRPr lang="en-US" sz="2000" dirty="0"/>
          </a:p>
        </p:txBody>
      </p:sp>
      <p:sp>
        <p:nvSpPr>
          <p:cNvPr id="16" name="TextBox 15"/>
          <p:cNvSpPr txBox="1"/>
          <p:nvPr/>
        </p:nvSpPr>
        <p:spPr>
          <a:xfrm>
            <a:off x="6839712" y="795611"/>
            <a:ext cx="4965192" cy="3477875"/>
          </a:xfrm>
          <a:prstGeom prst="rect">
            <a:avLst/>
          </a:prstGeom>
          <a:noFill/>
        </p:spPr>
        <p:txBody>
          <a:bodyPr wrap="square" rtlCol="0">
            <a:spAutoFit/>
          </a:bodyPr>
          <a:lstStyle/>
          <a:p>
            <a:pPr marL="342900" indent="-342900">
              <a:buClr>
                <a:srgbClr val="2899B7"/>
              </a:buClr>
              <a:buFont typeface="Wingdings" panose="05000000000000000000" pitchFamily="2" charset="2"/>
              <a:buChar char="v"/>
            </a:pPr>
            <a:r>
              <a:rPr lang="en-US" sz="2000" b="1" dirty="0"/>
              <a:t>Factors reviewed to Mitigate Risk of Fraud, Waste and Abuse</a:t>
            </a:r>
          </a:p>
          <a:p>
            <a:pPr marL="285750" indent="-285750">
              <a:buClr>
                <a:srgbClr val="D6DF23"/>
              </a:buClr>
              <a:buFont typeface="Courier New" panose="02070309020205020404" pitchFamily="49" charset="0"/>
              <a:buChar char="o"/>
            </a:pPr>
            <a:endParaRPr lang="en-US" sz="2000" b="1" dirty="0"/>
          </a:p>
          <a:p>
            <a:pPr marL="742950" lvl="1" indent="-285750">
              <a:buClr>
                <a:srgbClr val="2899B7"/>
              </a:buClr>
              <a:buFont typeface="Wingdings" panose="05000000000000000000" pitchFamily="2" charset="2"/>
              <a:buChar char="ü"/>
            </a:pPr>
            <a:r>
              <a:rPr lang="en-US" sz="2000" dirty="0"/>
              <a:t>Same SSNs</a:t>
            </a:r>
          </a:p>
          <a:p>
            <a:pPr marL="742950" lvl="1" indent="-285750">
              <a:buClr>
                <a:srgbClr val="2899B7"/>
              </a:buClr>
              <a:buFont typeface="Wingdings" panose="05000000000000000000" pitchFamily="2" charset="2"/>
              <a:buChar char="ü"/>
            </a:pPr>
            <a:r>
              <a:rPr lang="en-US" sz="2000" dirty="0"/>
              <a:t>Multiple applications, same address</a:t>
            </a:r>
          </a:p>
          <a:p>
            <a:pPr marL="742950" lvl="1" indent="-285750">
              <a:buClr>
                <a:srgbClr val="2899B7"/>
              </a:buClr>
              <a:buFont typeface="Wingdings" panose="05000000000000000000" pitchFamily="2" charset="2"/>
              <a:buChar char="ü"/>
            </a:pPr>
            <a:r>
              <a:rPr lang="en-US" sz="2000" dirty="0"/>
              <a:t>Same Caseworker two or more years</a:t>
            </a:r>
          </a:p>
          <a:p>
            <a:pPr marL="742950" lvl="1" indent="-285750">
              <a:buClr>
                <a:srgbClr val="2899B7"/>
              </a:buClr>
              <a:buFont typeface="Wingdings" panose="05000000000000000000" pitchFamily="2" charset="2"/>
              <a:buChar char="ü"/>
            </a:pPr>
            <a:r>
              <a:rPr lang="en-US" sz="2000" dirty="0"/>
              <a:t>All documentation for MDH OIG referred cases</a:t>
            </a:r>
          </a:p>
          <a:p>
            <a:pPr marL="742950" lvl="1" indent="-285750">
              <a:buClr>
                <a:srgbClr val="2899B7"/>
              </a:buClr>
              <a:buFont typeface="Wingdings" panose="05000000000000000000" pitchFamily="2" charset="2"/>
              <a:buChar char="ü"/>
            </a:pPr>
            <a:r>
              <a:rPr lang="en-US" sz="2000" dirty="0"/>
              <a:t>Document Verifications</a:t>
            </a:r>
          </a:p>
          <a:p>
            <a:pPr marL="742950" lvl="1" indent="-285750">
              <a:buClr>
                <a:srgbClr val="2899B7"/>
              </a:buClr>
              <a:buFont typeface="Wingdings" panose="05000000000000000000" pitchFamily="2" charset="2"/>
              <a:buChar char="ü"/>
            </a:pPr>
            <a:r>
              <a:rPr lang="en-US" sz="2000" dirty="0"/>
              <a:t>No Document Identification number</a:t>
            </a:r>
          </a:p>
        </p:txBody>
      </p:sp>
    </p:spTree>
    <p:extLst>
      <p:ext uri="{BB962C8B-B14F-4D97-AF65-F5344CB8AC3E}">
        <p14:creationId xmlns:p14="http://schemas.microsoft.com/office/powerpoint/2010/main" val="259351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627561661"/>
              </p:ext>
            </p:extLst>
          </p:nvPr>
        </p:nvGraphicFramePr>
        <p:xfrm>
          <a:off x="839586" y="1452997"/>
          <a:ext cx="9195129" cy="5267681"/>
        </p:xfrm>
        <a:graphic>
          <a:graphicData uri="http://schemas.openxmlformats.org/drawingml/2006/table">
            <a:tbl>
              <a:tblPr firstRow="1" firstCol="1" bandRow="1"/>
              <a:tblGrid>
                <a:gridCol w="2736435">
                  <a:extLst>
                    <a:ext uri="{9D8B030D-6E8A-4147-A177-3AD203B41FA5}">
                      <a16:colId xmlns:a16="http://schemas.microsoft.com/office/drawing/2014/main" xmlns="" val="20000"/>
                    </a:ext>
                  </a:extLst>
                </a:gridCol>
                <a:gridCol w="688971">
                  <a:extLst>
                    <a:ext uri="{9D8B030D-6E8A-4147-A177-3AD203B41FA5}">
                      <a16:colId xmlns:a16="http://schemas.microsoft.com/office/drawing/2014/main" xmlns="" val="20001"/>
                    </a:ext>
                  </a:extLst>
                </a:gridCol>
                <a:gridCol w="688971">
                  <a:extLst>
                    <a:ext uri="{9D8B030D-6E8A-4147-A177-3AD203B41FA5}">
                      <a16:colId xmlns:a16="http://schemas.microsoft.com/office/drawing/2014/main" xmlns="" val="20002"/>
                    </a:ext>
                  </a:extLst>
                </a:gridCol>
                <a:gridCol w="870193">
                  <a:extLst>
                    <a:ext uri="{9D8B030D-6E8A-4147-A177-3AD203B41FA5}">
                      <a16:colId xmlns:a16="http://schemas.microsoft.com/office/drawing/2014/main" xmlns="" val="20003"/>
                    </a:ext>
                  </a:extLst>
                </a:gridCol>
                <a:gridCol w="696046">
                  <a:extLst>
                    <a:ext uri="{9D8B030D-6E8A-4147-A177-3AD203B41FA5}">
                      <a16:colId xmlns:a16="http://schemas.microsoft.com/office/drawing/2014/main" xmlns="" val="20004"/>
                    </a:ext>
                  </a:extLst>
                </a:gridCol>
                <a:gridCol w="689515">
                  <a:extLst>
                    <a:ext uri="{9D8B030D-6E8A-4147-A177-3AD203B41FA5}">
                      <a16:colId xmlns:a16="http://schemas.microsoft.com/office/drawing/2014/main" xmlns="" val="20005"/>
                    </a:ext>
                  </a:extLst>
                </a:gridCol>
                <a:gridCol w="776692">
                  <a:extLst>
                    <a:ext uri="{9D8B030D-6E8A-4147-A177-3AD203B41FA5}">
                      <a16:colId xmlns:a16="http://schemas.microsoft.com/office/drawing/2014/main" xmlns="" val="20006"/>
                    </a:ext>
                  </a:extLst>
                </a:gridCol>
                <a:gridCol w="508367">
                  <a:extLst>
                    <a:ext uri="{9D8B030D-6E8A-4147-A177-3AD203B41FA5}">
                      <a16:colId xmlns:a16="http://schemas.microsoft.com/office/drawing/2014/main" xmlns="" val="20007"/>
                    </a:ext>
                  </a:extLst>
                </a:gridCol>
                <a:gridCol w="609339">
                  <a:extLst>
                    <a:ext uri="{9D8B030D-6E8A-4147-A177-3AD203B41FA5}">
                      <a16:colId xmlns:a16="http://schemas.microsoft.com/office/drawing/2014/main" xmlns="" val="20008"/>
                    </a:ext>
                  </a:extLst>
                </a:gridCol>
                <a:gridCol w="930600">
                  <a:extLst>
                    <a:ext uri="{9D8B030D-6E8A-4147-A177-3AD203B41FA5}">
                      <a16:colId xmlns:a16="http://schemas.microsoft.com/office/drawing/2014/main" xmlns="" val="20009"/>
                    </a:ext>
                  </a:extLst>
                </a:gridCol>
              </a:tblGrid>
              <a:tr h="410393">
                <a:tc>
                  <a:txBody>
                    <a:bodyPr/>
                    <a:lstStyle/>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4BD00"/>
                    </a:solidFill>
                  </a:tcPr>
                </a:tc>
                <a:tc>
                  <a:txBody>
                    <a:bodyPr/>
                    <a:lstStyle/>
                    <a:p>
                      <a:pPr marL="0" marR="0" algn="l">
                        <a:lnSpc>
                          <a:spcPct val="107000"/>
                        </a:lnSpc>
                        <a:spcBef>
                          <a:spcPts val="0"/>
                        </a:spcBef>
                        <a:spcAft>
                          <a:spcPts val="0"/>
                        </a:spcAft>
                      </a:pPr>
                      <a:r>
                        <a:rPr lang="en-US"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JAN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3B2"/>
                    </a:solidFill>
                  </a:tcPr>
                </a:tc>
                <a:tc>
                  <a:txBody>
                    <a:bodyPr/>
                    <a:lstStyle/>
                    <a:p>
                      <a:pPr marL="0" marR="0" algn="l">
                        <a:lnSpc>
                          <a:spcPct val="107000"/>
                        </a:lnSpc>
                        <a:spcBef>
                          <a:spcPts val="0"/>
                        </a:spcBef>
                        <a:spcAft>
                          <a:spcPts val="0"/>
                        </a:spcAft>
                      </a:pPr>
                      <a:r>
                        <a:rPr lang="en-US"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FEB</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3B2"/>
                    </a:solidFill>
                  </a:tcPr>
                </a:tc>
                <a:tc>
                  <a:txBody>
                    <a:bodyPr/>
                    <a:lstStyle/>
                    <a:p>
                      <a:pPr marL="0" marR="0" algn="ctr">
                        <a:lnSpc>
                          <a:spcPct val="107000"/>
                        </a:lnSpc>
                        <a:spcBef>
                          <a:spcPts val="0"/>
                        </a:spcBef>
                        <a:spcAft>
                          <a:spcPts val="0"/>
                        </a:spcAft>
                      </a:pPr>
                      <a:r>
                        <a:rPr lang="en-US"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MARCH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3B2"/>
                    </a:solidFill>
                  </a:tcPr>
                </a:tc>
                <a:tc>
                  <a:txBody>
                    <a:bodyPr/>
                    <a:lstStyle/>
                    <a:p>
                      <a:pPr marL="0" marR="0" algn="l">
                        <a:lnSpc>
                          <a:spcPct val="107000"/>
                        </a:lnSpc>
                        <a:spcBef>
                          <a:spcPts val="0"/>
                        </a:spcBef>
                        <a:spcAft>
                          <a:spcPts val="0"/>
                        </a:spcAft>
                      </a:pPr>
                      <a:r>
                        <a:rPr lang="en-US"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APRIL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3B2"/>
                    </a:solidFill>
                  </a:tcPr>
                </a:tc>
                <a:tc>
                  <a:txBody>
                    <a:bodyPr/>
                    <a:lstStyle/>
                    <a:p>
                      <a:pPr marL="0" marR="0" algn="l">
                        <a:lnSpc>
                          <a:spcPct val="107000"/>
                        </a:lnSpc>
                        <a:spcBef>
                          <a:spcPts val="0"/>
                        </a:spcBef>
                        <a:spcAft>
                          <a:spcPts val="0"/>
                        </a:spcAft>
                      </a:pPr>
                      <a:r>
                        <a:rPr lang="en-US"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3B2"/>
                    </a:solidFill>
                  </a:tcPr>
                </a:tc>
                <a:tc>
                  <a:txBody>
                    <a:bodyPr/>
                    <a:lstStyle/>
                    <a:p>
                      <a:pPr marL="0" marR="0" algn="l">
                        <a:lnSpc>
                          <a:spcPct val="107000"/>
                        </a:lnSpc>
                        <a:spcBef>
                          <a:spcPts val="0"/>
                        </a:spcBef>
                        <a:spcAft>
                          <a:spcPts val="0"/>
                        </a:spcAft>
                      </a:pPr>
                      <a:r>
                        <a:rPr lang="en-US"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JUNE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3B2"/>
                    </a:solidFill>
                  </a:tcPr>
                </a:tc>
                <a:tc>
                  <a:txBody>
                    <a:bodyPr/>
                    <a:lstStyle/>
                    <a:p>
                      <a:pPr marL="0" marR="0" algn="l">
                        <a:lnSpc>
                          <a:spcPct val="107000"/>
                        </a:lnSpc>
                        <a:spcBef>
                          <a:spcPts val="0"/>
                        </a:spcBef>
                        <a:spcAft>
                          <a:spcPts val="0"/>
                        </a:spcAft>
                      </a:pPr>
                      <a:r>
                        <a:rPr lang="en-US"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JULY &amp; AUGUST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3B2"/>
                    </a:solidFill>
                  </a:tcPr>
                </a:tc>
                <a:tc>
                  <a:txBody>
                    <a:bodyPr/>
                    <a:lstStyle/>
                    <a:p>
                      <a:pPr marL="0" marR="0" algn="l">
                        <a:lnSpc>
                          <a:spcPct val="107000"/>
                        </a:lnSpc>
                        <a:spcBef>
                          <a:spcPts val="0"/>
                        </a:spcBef>
                        <a:spcAft>
                          <a:spcPts val="0"/>
                        </a:spcAft>
                      </a:pPr>
                      <a:r>
                        <a:rPr lang="en-US"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SEPT </a:t>
                      </a:r>
                      <a:r>
                        <a:rPr lang="en-US" sz="8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3B2"/>
                    </a:solidFill>
                  </a:tcPr>
                </a:tc>
                <a:tc>
                  <a:txBody>
                    <a:bodyPr/>
                    <a:lstStyle/>
                    <a:p>
                      <a:pPr marL="0" marR="0" algn="l">
                        <a:lnSpc>
                          <a:spcPct val="107000"/>
                        </a:lnSpc>
                        <a:spcBef>
                          <a:spcPts val="0"/>
                        </a:spcBef>
                        <a:spcAft>
                          <a:spcPts val="0"/>
                        </a:spcAft>
                      </a:pPr>
                      <a:r>
                        <a:rPr lang="en-US"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3B2"/>
                    </a:solidFill>
                  </a:tcPr>
                </a:tc>
                <a:extLst>
                  <a:ext uri="{0D108BD9-81ED-4DB2-BD59-A6C34878D82A}">
                    <a16:rowId xmlns:a16="http://schemas.microsoft.com/office/drawing/2014/main" xmlns="" val="10000"/>
                  </a:ext>
                </a:extLst>
              </a:tr>
              <a:tr h="644090">
                <a:tc>
                  <a:txBody>
                    <a:bodyPr/>
                    <a:lstStyle/>
                    <a:p>
                      <a:pPr marL="0" marR="0" algn="l">
                        <a:lnSpc>
                          <a:spcPct val="107000"/>
                        </a:lnSpc>
                        <a:spcBef>
                          <a:spcPts val="0"/>
                        </a:spcBef>
                        <a:spcAft>
                          <a:spcPts val="0"/>
                        </a:spcAft>
                      </a:pPr>
                      <a:r>
                        <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PERM Audit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01/01/19 to 12/31/19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0001"/>
                  </a:ext>
                </a:extLst>
              </a:tr>
              <a:tr h="483353">
                <a:tc>
                  <a:txBody>
                    <a:bodyPr/>
                    <a:lstStyle/>
                    <a:p>
                      <a:pPr marL="0" marR="0" algn="l">
                        <a:lnSpc>
                          <a:spcPct val="107000"/>
                        </a:lnSpc>
                        <a:spcBef>
                          <a:spcPts val="0"/>
                        </a:spcBef>
                        <a:spcAft>
                          <a:spcPts val="0"/>
                        </a:spcAft>
                      </a:pPr>
                      <a:r>
                        <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Ind. Ext. Financial Onsite Audit and Report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0002"/>
                  </a:ext>
                </a:extLst>
              </a:tr>
              <a:tr h="724956">
                <a:tc>
                  <a:txBody>
                    <a:bodyPr/>
                    <a:lstStyle/>
                    <a:p>
                      <a:pPr marL="0" marR="0" algn="l">
                        <a:lnSpc>
                          <a:spcPct val="107000"/>
                        </a:lnSpc>
                        <a:spcBef>
                          <a:spcPts val="0"/>
                        </a:spcBef>
                        <a:spcAft>
                          <a:spcPts val="0"/>
                        </a:spcAft>
                      </a:pPr>
                      <a:r>
                        <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PY20 Privacy Impact Assessment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0003"/>
                  </a:ext>
                </a:extLst>
              </a:tr>
              <a:tr h="483353">
                <a:tc>
                  <a:txBody>
                    <a:bodyPr/>
                    <a:lstStyle/>
                    <a:p>
                      <a:pPr marL="0" marR="0" algn="l">
                        <a:lnSpc>
                          <a:spcPct val="107000"/>
                        </a:lnSpc>
                        <a:spcBef>
                          <a:spcPts val="0"/>
                        </a:spcBef>
                        <a:spcAft>
                          <a:spcPts val="0"/>
                        </a:spcAft>
                      </a:pPr>
                      <a:r>
                        <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MARSE Review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0004"/>
                  </a:ext>
                </a:extLst>
              </a:tr>
              <a:tr h="48306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Ind. Ext. Programmatic Onsite Audit and Report</a:t>
                      </a:r>
                    </a:p>
                  </a:txBody>
                  <a:tcPr marL="50256" marR="50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0005"/>
                  </a:ext>
                </a:extLst>
              </a:tr>
              <a:tr h="48306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IRS 1075 Safeguards Triennial </a:t>
                      </a:r>
                    </a:p>
                  </a:txBody>
                  <a:tcPr marL="50256" marR="50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0006"/>
                  </a:ext>
                </a:extLst>
              </a:tr>
              <a:tr h="48306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PY19 SMART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0007"/>
                  </a:ext>
                </a:extLst>
              </a:tr>
              <a:tr h="51199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OLA Triennial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0008"/>
                  </a:ext>
                </a:extLst>
              </a:tr>
              <a:tr h="483069">
                <a:tc>
                  <a:txBody>
                    <a:bodyPr/>
                    <a:lstStyle/>
                    <a:p>
                      <a:pPr marL="0" marR="0" algn="l">
                        <a:lnSpc>
                          <a:spcPct val="107000"/>
                        </a:lnSpc>
                        <a:spcBef>
                          <a:spcPts val="0"/>
                        </a:spcBef>
                        <a:spcAft>
                          <a:spcPts val="0"/>
                        </a:spcAft>
                      </a:pPr>
                      <a:r>
                        <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RED Audit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256" marR="50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0009"/>
                  </a:ext>
                </a:extLst>
              </a:tr>
            </a:tbl>
          </a:graphicData>
        </a:graphic>
      </p:graphicFrame>
      <p:sp>
        <p:nvSpPr>
          <p:cNvPr id="15" name="Rectangle 14"/>
          <p:cNvSpPr/>
          <p:nvPr/>
        </p:nvSpPr>
        <p:spPr>
          <a:xfrm>
            <a:off x="5803489" y="4303498"/>
            <a:ext cx="1407119" cy="365760"/>
          </a:xfrm>
          <a:prstGeom prst="rect">
            <a:avLst/>
          </a:prstGeom>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04/1/20 to 05/30/20</a:t>
            </a:r>
          </a:p>
        </p:txBody>
      </p:sp>
      <p:sp>
        <p:nvSpPr>
          <p:cNvPr id="16" name="Rectangle 15"/>
          <p:cNvSpPr/>
          <p:nvPr/>
        </p:nvSpPr>
        <p:spPr>
          <a:xfrm>
            <a:off x="3743325" y="4790023"/>
            <a:ext cx="4360440" cy="391064"/>
          </a:xfrm>
          <a:prstGeom prst="rect">
            <a:avLst/>
          </a:prstGeom>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05/12/20 to 07/12/20</a:t>
            </a:r>
          </a:p>
        </p:txBody>
      </p:sp>
      <p:sp>
        <p:nvSpPr>
          <p:cNvPr id="17" name="Rectangle 16"/>
          <p:cNvSpPr/>
          <p:nvPr/>
        </p:nvSpPr>
        <p:spPr>
          <a:xfrm>
            <a:off x="8449174" y="6279265"/>
            <a:ext cx="1585541" cy="365760"/>
          </a:xfrm>
          <a:prstGeom prst="rect">
            <a:avLst/>
          </a:prstGeom>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9/1/20 to 12/31/20</a:t>
            </a:r>
          </a:p>
        </p:txBody>
      </p:sp>
      <p:sp>
        <p:nvSpPr>
          <p:cNvPr id="19" name="Rectangle 18"/>
          <p:cNvSpPr/>
          <p:nvPr/>
        </p:nvSpPr>
        <p:spPr>
          <a:xfrm>
            <a:off x="4572000" y="2567410"/>
            <a:ext cx="1288557" cy="406667"/>
          </a:xfrm>
          <a:prstGeom prst="rect">
            <a:avLst/>
          </a:prstGeom>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02/15/20 to 3/31/20</a:t>
            </a:r>
          </a:p>
        </p:txBody>
      </p:sp>
      <p:sp>
        <p:nvSpPr>
          <p:cNvPr id="20" name="Rectangle 19"/>
          <p:cNvSpPr/>
          <p:nvPr/>
        </p:nvSpPr>
        <p:spPr>
          <a:xfrm>
            <a:off x="4269965" y="3134333"/>
            <a:ext cx="2951477" cy="457200"/>
          </a:xfrm>
          <a:prstGeom prst="rect">
            <a:avLst/>
          </a:prstGeom>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02/01/20 to 05/31/20</a:t>
            </a:r>
          </a:p>
        </p:txBody>
      </p:sp>
      <p:sp>
        <p:nvSpPr>
          <p:cNvPr id="21" name="Rectangle 20"/>
          <p:cNvSpPr/>
          <p:nvPr/>
        </p:nvSpPr>
        <p:spPr>
          <a:xfrm>
            <a:off x="6501467" y="3808300"/>
            <a:ext cx="1407119" cy="365760"/>
          </a:xfrm>
          <a:prstGeom prst="rect">
            <a:avLst/>
          </a:prstGeom>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05/01/20-06/28/20</a:t>
            </a:r>
          </a:p>
        </p:txBody>
      </p:sp>
      <p:sp>
        <p:nvSpPr>
          <p:cNvPr id="22" name="Rectangle 21"/>
          <p:cNvSpPr/>
          <p:nvPr/>
        </p:nvSpPr>
        <p:spPr>
          <a:xfrm>
            <a:off x="5359940" y="5271079"/>
            <a:ext cx="1861502" cy="365760"/>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149987" dist="250190" dir="8460000" algn="ctr">
              <a:sysClr val="window" lastClr="FFFFFF">
                <a:alpha val="28000"/>
              </a:sys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03/15/20-05/31/20</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4" name="TextBox 23"/>
          <p:cNvSpPr txBox="1"/>
          <p:nvPr/>
        </p:nvSpPr>
        <p:spPr>
          <a:xfrm>
            <a:off x="11878464" y="6596390"/>
            <a:ext cx="25680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anose="020F0502020204030204"/>
                <a:ea typeface="+mn-ea"/>
                <a:cs typeface="+mn-cs"/>
              </a:rPr>
              <a:t>4</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1869813" y="712293"/>
            <a:ext cx="49391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Assessment and Audit Timeline </a:t>
            </a:r>
          </a:p>
        </p:txBody>
      </p:sp>
      <p:sp>
        <p:nvSpPr>
          <p:cNvPr id="3" name="Arrow: Right 2">
            <a:extLst>
              <a:ext uri="{FF2B5EF4-FFF2-40B4-BE49-F238E27FC236}">
                <a16:creationId xmlns:a16="http://schemas.microsoft.com/office/drawing/2014/main" xmlns="" id="{D8EA40F4-769C-4049-86B1-07BDDD849806}"/>
              </a:ext>
            </a:extLst>
          </p:cNvPr>
          <p:cNvSpPr/>
          <p:nvPr/>
        </p:nvSpPr>
        <p:spPr>
          <a:xfrm>
            <a:off x="7205026" y="5730625"/>
            <a:ext cx="2828456" cy="54864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06/01/20</a:t>
            </a:r>
          </a:p>
        </p:txBody>
      </p:sp>
      <p:sp>
        <p:nvSpPr>
          <p:cNvPr id="28" name="Arrow: Left-Right 27">
            <a:extLst>
              <a:ext uri="{FF2B5EF4-FFF2-40B4-BE49-F238E27FC236}">
                <a16:creationId xmlns:a16="http://schemas.microsoft.com/office/drawing/2014/main" xmlns="" id="{492D9914-06D3-4C09-9BA3-C6E9D01181FF}"/>
              </a:ext>
            </a:extLst>
          </p:cNvPr>
          <p:cNvSpPr/>
          <p:nvPr/>
        </p:nvSpPr>
        <p:spPr>
          <a:xfrm>
            <a:off x="3601375" y="1847348"/>
            <a:ext cx="6433338" cy="640080"/>
          </a:xfrm>
          <a:prstGeom prst="leftRightArrow">
            <a:avLst/>
          </a:prstGeom>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01/01/19-04/30/20</a:t>
            </a:r>
          </a:p>
        </p:txBody>
      </p:sp>
    </p:spTree>
    <p:extLst>
      <p:ext uri="{BB962C8B-B14F-4D97-AF65-F5344CB8AC3E}">
        <p14:creationId xmlns:p14="http://schemas.microsoft.com/office/powerpoint/2010/main" val="3114249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9A8C1-CFF5-4206-BBB2-71FDA875B68D}"/>
              </a:ext>
            </a:extLst>
          </p:cNvPr>
          <p:cNvSpPr>
            <a:spLocks noGrp="1"/>
          </p:cNvSpPr>
          <p:nvPr>
            <p:ph type="title"/>
          </p:nvPr>
        </p:nvSpPr>
        <p:spPr>
          <a:xfrm>
            <a:off x="813816" y="322387"/>
            <a:ext cx="10818018" cy="654470"/>
          </a:xfrm>
        </p:spPr>
        <p:txBody>
          <a:bodyPr/>
          <a:lstStyle/>
          <a:p>
            <a:r>
              <a:rPr lang="en-US" dirty="0"/>
              <a:t>Risk Mitigation Strategies</a:t>
            </a:r>
          </a:p>
        </p:txBody>
      </p:sp>
      <p:sp>
        <p:nvSpPr>
          <p:cNvPr id="3" name="Content Placeholder 2">
            <a:extLst>
              <a:ext uri="{FF2B5EF4-FFF2-40B4-BE49-F238E27FC236}">
                <a16:creationId xmlns:a16="http://schemas.microsoft.com/office/drawing/2014/main" xmlns="" id="{7DC7AD69-EC36-41B2-8349-AB9177A2863B}"/>
              </a:ext>
            </a:extLst>
          </p:cNvPr>
          <p:cNvSpPr>
            <a:spLocks noGrp="1"/>
          </p:cNvSpPr>
          <p:nvPr>
            <p:ph idx="1"/>
          </p:nvPr>
        </p:nvSpPr>
        <p:spPr>
          <a:xfrm>
            <a:off x="914400" y="1595130"/>
            <a:ext cx="11190914" cy="3570965"/>
          </a:xfrm>
        </p:spPr>
        <p:txBody>
          <a:bodyPr>
            <a:normAutofit fontScale="92500" lnSpcReduction="20000"/>
          </a:bodyPr>
          <a:lstStyle/>
          <a:p>
            <a:pPr marL="342900" indent="-342900">
              <a:buClr>
                <a:schemeClr val="accent5"/>
              </a:buClr>
              <a:buFont typeface="Wingdings" panose="05000000000000000000" pitchFamily="2" charset="2"/>
              <a:buChar char="v"/>
            </a:pPr>
            <a:r>
              <a:rPr lang="en-US" b="1" dirty="0">
                <a:latin typeface="Calibri" panose="020F0502020204030204"/>
                <a:ea typeface="+mj-ea"/>
              </a:rPr>
              <a:t>Revise MHC Privacy Notice &amp; Create Small Business Privacy Notice</a:t>
            </a:r>
          </a:p>
          <a:p>
            <a:pPr marL="342900" indent="-342900">
              <a:buClr>
                <a:schemeClr val="accent5"/>
              </a:buClr>
              <a:buFont typeface="Wingdings" panose="05000000000000000000" pitchFamily="2" charset="2"/>
              <a:buChar char="v"/>
            </a:pPr>
            <a:r>
              <a:rPr lang="en-US" b="1" dirty="0">
                <a:latin typeface="Calibri" panose="020F0502020204030204"/>
              </a:rPr>
              <a:t>Privacy Walkthroughs </a:t>
            </a:r>
          </a:p>
          <a:p>
            <a:pPr marL="342900" indent="-342900">
              <a:buClr>
                <a:schemeClr val="accent5"/>
              </a:buClr>
              <a:buFont typeface="Wingdings" panose="05000000000000000000" pitchFamily="2" charset="2"/>
              <a:buChar char="v"/>
            </a:pPr>
            <a:r>
              <a:rPr lang="en-US" b="1" dirty="0">
                <a:latin typeface="Calibri" panose="020F0502020204030204"/>
              </a:rPr>
              <a:t>MOU/DUA Record Realignment</a:t>
            </a:r>
            <a:endParaRPr lang="en-US" b="1" dirty="0">
              <a:latin typeface="Calibri" panose="020F0502020204030204"/>
              <a:ea typeface="+mj-ea"/>
            </a:endParaRPr>
          </a:p>
          <a:p>
            <a:pPr marL="342900" indent="-342900">
              <a:buClr>
                <a:schemeClr val="accent5"/>
              </a:buClr>
              <a:buFont typeface="Wingdings" panose="05000000000000000000" pitchFamily="2" charset="2"/>
              <a:buChar char="v"/>
            </a:pPr>
            <a:r>
              <a:rPr lang="en-US" b="1" dirty="0">
                <a:latin typeface="Calibri" panose="020F0502020204030204"/>
                <a:ea typeface="+mj-ea"/>
              </a:rPr>
              <a:t>HBX Privacy Improvements</a:t>
            </a:r>
          </a:p>
          <a:p>
            <a:pPr marL="641350" lvl="1" indent="-342900">
              <a:buClr>
                <a:schemeClr val="accent5"/>
              </a:buClr>
              <a:buFont typeface="Wingdings" panose="05000000000000000000" pitchFamily="2" charset="2"/>
              <a:buChar char="v"/>
            </a:pPr>
            <a:r>
              <a:rPr lang="en-US" b="1" dirty="0">
                <a:latin typeface="Calibri" panose="020F0502020204030204"/>
                <a:ea typeface="+mj-ea"/>
              </a:rPr>
              <a:t>WP Audit Trail Redesign (JIRA MH – 35075; Projected for Feb 2020)</a:t>
            </a:r>
          </a:p>
          <a:p>
            <a:pPr marL="641350" lvl="1" indent="-342900">
              <a:buClr>
                <a:schemeClr val="accent5"/>
              </a:buClr>
              <a:buFont typeface="Wingdings" panose="05000000000000000000" pitchFamily="2" charset="2"/>
              <a:buChar char="v"/>
            </a:pPr>
            <a:r>
              <a:rPr lang="en-US" b="1" dirty="0">
                <a:latin typeface="Calibri" panose="020F0502020204030204"/>
                <a:ea typeface="+mj-ea"/>
              </a:rPr>
              <a:t>Ability to Print HBX Applications  (JIRA MH – 5650; Projected for May 2020)</a:t>
            </a:r>
          </a:p>
          <a:p>
            <a:pPr marL="641350" lvl="1" indent="-342900">
              <a:buClr>
                <a:schemeClr val="accent5"/>
              </a:buClr>
              <a:buFont typeface="Wingdings" panose="05000000000000000000" pitchFamily="2" charset="2"/>
              <a:buChar char="v"/>
            </a:pPr>
            <a:r>
              <a:rPr lang="en-US" b="1" dirty="0">
                <a:latin typeface="Calibri" panose="020F0502020204030204"/>
                <a:ea typeface="+mj-ea"/>
              </a:rPr>
              <a:t>HBX Portal for Producer Escalations (JIRA MH – 35264; Projected for May 2020)</a:t>
            </a:r>
          </a:p>
          <a:p>
            <a:pPr marL="641350" lvl="1" indent="-342900">
              <a:buClr>
                <a:schemeClr val="accent5"/>
              </a:buClr>
              <a:buFont typeface="Wingdings" panose="05000000000000000000" pitchFamily="2" charset="2"/>
              <a:buChar char="v"/>
            </a:pPr>
            <a:r>
              <a:rPr lang="en-US" b="1" dirty="0">
                <a:latin typeface="Calibri" panose="020F0502020204030204"/>
                <a:ea typeface="+mj-ea"/>
              </a:rPr>
              <a:t>Content Management Audit Trail Redesign (JIRA MH – 32132; Projected for Sep 2020)</a:t>
            </a:r>
          </a:p>
          <a:p>
            <a:endParaRPr lang="en-US" i="1" dirty="0"/>
          </a:p>
        </p:txBody>
      </p:sp>
      <p:sp>
        <p:nvSpPr>
          <p:cNvPr id="4" name="Slide Number Placeholder 3">
            <a:extLst>
              <a:ext uri="{FF2B5EF4-FFF2-40B4-BE49-F238E27FC236}">
                <a16:creationId xmlns:a16="http://schemas.microsoft.com/office/drawing/2014/main" xmlns="" id="{EB87A456-CA0B-4CEB-B75D-79EA798E54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E1D1C-CF22-E84F-B05D-DE0C532CFAB0}" type="slidenum">
              <a:rPr kumimoji="0" lang="en-US" sz="1200" b="0" i="0" u="none" strike="noStrike" kern="1200" cap="none" spc="0" normalizeH="0" baseline="0" noProof="0" smtClean="0">
                <a:ln>
                  <a:noFill/>
                </a:ln>
                <a:solidFill>
                  <a:srgbClr val="8CC2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8CC247"/>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914400" y="1055161"/>
            <a:ext cx="20391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D2C80"/>
                </a:solidFill>
                <a:effectLst/>
                <a:uLnTx/>
                <a:uFillTx/>
                <a:latin typeface="Calibri" panose="020F0502020204030204" pitchFamily="34" charset="0"/>
                <a:ea typeface="+mn-ea"/>
                <a:cs typeface="Calibri" panose="020F0502020204030204" pitchFamily="34" charset="0"/>
              </a:rPr>
              <a:t>FY20 </a:t>
            </a:r>
          </a:p>
        </p:txBody>
      </p:sp>
      <p:sp>
        <p:nvSpPr>
          <p:cNvPr id="6" name="TextBox 5"/>
          <p:cNvSpPr txBox="1"/>
          <p:nvPr/>
        </p:nvSpPr>
        <p:spPr>
          <a:xfrm>
            <a:off x="914400" y="5013566"/>
            <a:ext cx="16981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D2C80"/>
                </a:solidFill>
                <a:effectLst/>
                <a:uLnTx/>
                <a:uFillTx/>
                <a:latin typeface="Calibri" panose="020F0502020204030204" pitchFamily="34" charset="0"/>
                <a:ea typeface="+mn-ea"/>
                <a:cs typeface="Calibri" panose="020F0502020204030204" pitchFamily="34" charset="0"/>
              </a:rPr>
              <a:t>ONGOING</a:t>
            </a:r>
          </a:p>
        </p:txBody>
      </p:sp>
      <p:sp>
        <p:nvSpPr>
          <p:cNvPr id="7" name="TextBox 6"/>
          <p:cNvSpPr txBox="1"/>
          <p:nvPr/>
        </p:nvSpPr>
        <p:spPr>
          <a:xfrm>
            <a:off x="813816" y="5475231"/>
            <a:ext cx="4864608" cy="3847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8C83"/>
              </a:buClr>
              <a:buSzTx/>
              <a:buFont typeface="Wingdings" panose="05000000000000000000" pitchFamily="2" charset="2"/>
              <a:buChar char="v"/>
              <a:tabLst/>
              <a:defRPr/>
            </a:pPr>
            <a:r>
              <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rPr>
              <a:t>MDH Privacy Incident Investigative Process</a:t>
            </a:r>
            <a:endParaRPr kumimoji="0" lang="en-US" sz="19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221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3903" y="370736"/>
            <a:ext cx="7084540" cy="598701"/>
          </a:xfrm>
        </p:spPr>
        <p:txBody>
          <a:bodyPr/>
          <a:lstStyle/>
          <a:p>
            <a:r>
              <a:rPr lang="en-US" dirty="0"/>
              <a:t>FY20 YTD PRIVACY INCIDENTS</a:t>
            </a:r>
          </a:p>
        </p:txBody>
      </p:sp>
      <p:sp>
        <p:nvSpPr>
          <p:cNvPr id="7" name="TextBox 6"/>
          <p:cNvSpPr txBox="1"/>
          <p:nvPr/>
        </p:nvSpPr>
        <p:spPr>
          <a:xfrm>
            <a:off x="2455438" y="5324098"/>
            <a:ext cx="24136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Rate Per 10,000 Enrollments</a:t>
            </a:r>
          </a:p>
        </p:txBody>
      </p:sp>
      <p:sp>
        <p:nvSpPr>
          <p:cNvPr id="9" name="TextBox 8"/>
          <p:cNvSpPr txBox="1"/>
          <p:nvPr/>
        </p:nvSpPr>
        <p:spPr>
          <a:xfrm>
            <a:off x="8484973" y="5324098"/>
            <a:ext cx="19194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Per 10,000 Uploads</a:t>
            </a:r>
          </a:p>
        </p:txBody>
      </p:sp>
      <p:sp>
        <p:nvSpPr>
          <p:cNvPr id="12" name="TextBox 11"/>
          <p:cNvSpPr txBox="1"/>
          <p:nvPr/>
        </p:nvSpPr>
        <p:spPr>
          <a:xfrm>
            <a:off x="6748078" y="1636404"/>
            <a:ext cx="4442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 Increase in Rate of Misloads</a:t>
            </a:r>
          </a:p>
        </p:txBody>
      </p:sp>
      <p:sp>
        <p:nvSpPr>
          <p:cNvPr id="13" name="TextBox 12"/>
          <p:cNvSpPr txBox="1"/>
          <p:nvPr/>
        </p:nvSpPr>
        <p:spPr>
          <a:xfrm>
            <a:off x="1084482" y="1636404"/>
            <a:ext cx="49756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10% Increase in Rate of Privacy Incidents </a:t>
            </a:r>
          </a:p>
        </p:txBody>
      </p:sp>
      <p:graphicFrame>
        <p:nvGraphicFramePr>
          <p:cNvPr id="10" name="Chart 9">
            <a:extLst>
              <a:ext uri="{FF2B5EF4-FFF2-40B4-BE49-F238E27FC236}">
                <a16:creationId xmlns:a16="http://schemas.microsoft.com/office/drawing/2014/main" xmlns="" id="{00000000-0008-0000-0000-000006000000}"/>
              </a:ext>
            </a:extLst>
          </p:cNvPr>
          <p:cNvGraphicFramePr>
            <a:graphicFrameLocks/>
          </p:cNvGraphicFramePr>
          <p:nvPr/>
        </p:nvGraphicFramePr>
        <p:xfrm>
          <a:off x="1084482" y="2005735"/>
          <a:ext cx="4857750" cy="30369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0BA57FD4-F825-4666-8EA0-04438EB8E395}"/>
              </a:ext>
            </a:extLst>
          </p:cNvPr>
          <p:cNvGraphicFramePr>
            <a:graphicFrameLocks/>
          </p:cNvGraphicFramePr>
          <p:nvPr/>
        </p:nvGraphicFramePr>
        <p:xfrm>
          <a:off x="6748077" y="2005736"/>
          <a:ext cx="4761617" cy="303695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xmlns="" id="{51639038-EF3C-45B0-A583-89FA8EA42A52}"/>
              </a:ext>
            </a:extLst>
          </p:cNvPr>
          <p:cNvSpPr txBox="1"/>
          <p:nvPr/>
        </p:nvSpPr>
        <p:spPr>
          <a:xfrm>
            <a:off x="7850221" y="2577830"/>
            <a:ext cx="4474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2.52</a:t>
            </a:r>
          </a:p>
        </p:txBody>
      </p:sp>
      <p:sp>
        <p:nvSpPr>
          <p:cNvPr id="3" name="TextBox 2">
            <a:extLst>
              <a:ext uri="{FF2B5EF4-FFF2-40B4-BE49-F238E27FC236}">
                <a16:creationId xmlns:a16="http://schemas.microsoft.com/office/drawing/2014/main" xmlns="" id="{D3D76498-DF3E-4E75-9AE2-2D61C806F817}"/>
              </a:ext>
            </a:extLst>
          </p:cNvPr>
          <p:cNvSpPr txBox="1"/>
          <p:nvPr/>
        </p:nvSpPr>
        <p:spPr>
          <a:xfrm>
            <a:off x="8638162" y="2577830"/>
            <a:ext cx="4474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2.79</a:t>
            </a:r>
          </a:p>
        </p:txBody>
      </p:sp>
      <p:sp>
        <p:nvSpPr>
          <p:cNvPr id="5" name="TextBox 4">
            <a:extLst>
              <a:ext uri="{FF2B5EF4-FFF2-40B4-BE49-F238E27FC236}">
                <a16:creationId xmlns:a16="http://schemas.microsoft.com/office/drawing/2014/main" xmlns="" id="{4B15345F-FCEB-4FEA-8A00-BEC1B4743907}"/>
              </a:ext>
            </a:extLst>
          </p:cNvPr>
          <p:cNvSpPr txBox="1"/>
          <p:nvPr/>
        </p:nvSpPr>
        <p:spPr>
          <a:xfrm>
            <a:off x="9445557" y="3103123"/>
            <a:ext cx="4474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a:ea typeface="+mn-ea"/>
                <a:cs typeface="+mn-cs"/>
              </a:rPr>
              <a:t>1.92</a:t>
            </a:r>
          </a:p>
        </p:txBody>
      </p:sp>
    </p:spTree>
    <p:extLst>
      <p:ext uri="{BB962C8B-B14F-4D97-AF65-F5344CB8AC3E}">
        <p14:creationId xmlns:p14="http://schemas.microsoft.com/office/powerpoint/2010/main" val="229333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205" y="365126"/>
            <a:ext cx="7076303" cy="689317"/>
          </a:xfrm>
        </p:spPr>
        <p:txBody>
          <a:bodyPr/>
          <a:lstStyle/>
          <a:p>
            <a:r>
              <a:rPr lang="en-US" dirty="0"/>
              <a:t>FY20 YTD PRIVACY INCIDENTS</a:t>
            </a:r>
          </a:p>
        </p:txBody>
      </p:sp>
      <p:sp>
        <p:nvSpPr>
          <p:cNvPr id="7" name="TextBox 6"/>
          <p:cNvSpPr txBox="1"/>
          <p:nvPr/>
        </p:nvSpPr>
        <p:spPr>
          <a:xfrm>
            <a:off x="1179785" y="1756275"/>
            <a:ext cx="36042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Decrease in Rate of CSR Errors </a:t>
            </a:r>
          </a:p>
        </p:txBody>
      </p:sp>
      <p:sp>
        <p:nvSpPr>
          <p:cNvPr id="8" name="TextBox 7"/>
          <p:cNvSpPr txBox="1"/>
          <p:nvPr/>
        </p:nvSpPr>
        <p:spPr>
          <a:xfrm>
            <a:off x="6401316" y="1787895"/>
            <a:ext cx="3666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Effective Privacy Incident Mitigation</a:t>
            </a:r>
          </a:p>
        </p:txBody>
      </p:sp>
      <p:graphicFrame>
        <p:nvGraphicFramePr>
          <p:cNvPr id="21" name="Chart 20">
            <a:extLst>
              <a:ext uri="{FF2B5EF4-FFF2-40B4-BE49-F238E27FC236}">
                <a16:creationId xmlns:a16="http://schemas.microsoft.com/office/drawing/2014/main" xmlns="" id="{00000000-0008-0000-0100-000006000000}"/>
              </a:ext>
            </a:extLst>
          </p:cNvPr>
          <p:cNvGraphicFramePr>
            <a:graphicFrameLocks/>
          </p:cNvGraphicFramePr>
          <p:nvPr/>
        </p:nvGraphicFramePr>
        <p:xfrm>
          <a:off x="1142156" y="2132475"/>
          <a:ext cx="4540624" cy="29673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00000000-0008-0000-0100-000009000000}"/>
              </a:ext>
            </a:extLst>
          </p:cNvPr>
          <p:cNvGraphicFramePr>
            <a:graphicFrameLocks/>
          </p:cNvGraphicFramePr>
          <p:nvPr/>
        </p:nvGraphicFramePr>
        <p:xfrm>
          <a:off x="6401316" y="2134593"/>
          <a:ext cx="5028684" cy="296731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xmlns="" id="{43498AED-23CE-4810-AEF5-E51BBEA8223A}"/>
              </a:ext>
            </a:extLst>
          </p:cNvPr>
          <p:cNvSpPr txBox="1"/>
          <p:nvPr/>
        </p:nvSpPr>
        <p:spPr>
          <a:xfrm>
            <a:off x="9178046" y="2462130"/>
            <a:ext cx="5739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1.76</a:t>
            </a:r>
          </a:p>
        </p:txBody>
      </p:sp>
      <p:sp>
        <p:nvSpPr>
          <p:cNvPr id="4" name="TextBox 3">
            <a:extLst>
              <a:ext uri="{FF2B5EF4-FFF2-40B4-BE49-F238E27FC236}">
                <a16:creationId xmlns:a16="http://schemas.microsoft.com/office/drawing/2014/main" xmlns="" id="{E1CB3066-F30E-48D8-9BEE-2E38CE4EB318}"/>
              </a:ext>
            </a:extLst>
          </p:cNvPr>
          <p:cNvSpPr txBox="1"/>
          <p:nvPr/>
        </p:nvSpPr>
        <p:spPr>
          <a:xfrm>
            <a:off x="8964039" y="2305668"/>
            <a:ext cx="57393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0.89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xmlns="" id="{54D343EF-B225-41D1-94C2-73F77BA9E120}"/>
              </a:ext>
            </a:extLst>
          </p:cNvPr>
          <p:cNvSpPr txBox="1"/>
          <p:nvPr/>
        </p:nvSpPr>
        <p:spPr>
          <a:xfrm>
            <a:off x="9075906" y="3004211"/>
            <a:ext cx="5739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1.6</a:t>
            </a:r>
          </a:p>
        </p:txBody>
      </p:sp>
      <p:sp>
        <p:nvSpPr>
          <p:cNvPr id="9" name="TextBox 8">
            <a:extLst>
              <a:ext uri="{FF2B5EF4-FFF2-40B4-BE49-F238E27FC236}">
                <a16:creationId xmlns:a16="http://schemas.microsoft.com/office/drawing/2014/main" xmlns="" id="{5C0F8563-BBAB-4EBA-944D-8D3BD1DE8465}"/>
              </a:ext>
            </a:extLst>
          </p:cNvPr>
          <p:cNvSpPr txBox="1"/>
          <p:nvPr/>
        </p:nvSpPr>
        <p:spPr>
          <a:xfrm>
            <a:off x="8891081" y="2865712"/>
            <a:ext cx="5739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0.5</a:t>
            </a:r>
          </a:p>
        </p:txBody>
      </p:sp>
      <p:sp>
        <p:nvSpPr>
          <p:cNvPr id="10" name="TextBox 9">
            <a:extLst>
              <a:ext uri="{FF2B5EF4-FFF2-40B4-BE49-F238E27FC236}">
                <a16:creationId xmlns:a16="http://schemas.microsoft.com/office/drawing/2014/main" xmlns="" id="{C69276E0-003F-4651-9C73-09A6022B2877}"/>
              </a:ext>
            </a:extLst>
          </p:cNvPr>
          <p:cNvSpPr txBox="1"/>
          <p:nvPr/>
        </p:nvSpPr>
        <p:spPr>
          <a:xfrm>
            <a:off x="10796925" y="3548038"/>
            <a:ext cx="5058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10</a:t>
            </a:r>
          </a:p>
        </p:txBody>
      </p:sp>
      <p:sp>
        <p:nvSpPr>
          <p:cNvPr id="11" name="TextBox 10">
            <a:extLst>
              <a:ext uri="{FF2B5EF4-FFF2-40B4-BE49-F238E27FC236}">
                <a16:creationId xmlns:a16="http://schemas.microsoft.com/office/drawing/2014/main" xmlns="" id="{6BCAD533-7343-4D71-876C-ACB0995DC355}"/>
              </a:ext>
            </a:extLst>
          </p:cNvPr>
          <p:cNvSpPr txBox="1"/>
          <p:nvPr/>
        </p:nvSpPr>
        <p:spPr>
          <a:xfrm>
            <a:off x="9776769" y="3409538"/>
            <a:ext cx="3016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a:t>
            </a:r>
          </a:p>
        </p:txBody>
      </p:sp>
      <p:sp>
        <p:nvSpPr>
          <p:cNvPr id="12" name="TextBox 11">
            <a:extLst>
              <a:ext uri="{FF2B5EF4-FFF2-40B4-BE49-F238E27FC236}">
                <a16:creationId xmlns:a16="http://schemas.microsoft.com/office/drawing/2014/main" xmlns="" id="{8D8056CA-C72F-4135-82EA-08C1B6EFC722}"/>
              </a:ext>
            </a:extLst>
          </p:cNvPr>
          <p:cNvSpPr txBox="1"/>
          <p:nvPr/>
        </p:nvSpPr>
        <p:spPr>
          <a:xfrm>
            <a:off x="10525327" y="4105072"/>
            <a:ext cx="50583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8.63</a:t>
            </a:r>
          </a:p>
        </p:txBody>
      </p:sp>
      <p:sp>
        <p:nvSpPr>
          <p:cNvPr id="13" name="TextBox 12">
            <a:extLst>
              <a:ext uri="{FF2B5EF4-FFF2-40B4-BE49-F238E27FC236}">
                <a16:creationId xmlns:a16="http://schemas.microsoft.com/office/drawing/2014/main" xmlns="" id="{05CC22B0-DA2A-4CFC-807F-92512DB60EE6}"/>
              </a:ext>
            </a:extLst>
          </p:cNvPr>
          <p:cNvSpPr txBox="1"/>
          <p:nvPr/>
        </p:nvSpPr>
        <p:spPr>
          <a:xfrm>
            <a:off x="9192638" y="3939702"/>
            <a:ext cx="6906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1.74</a:t>
            </a:r>
          </a:p>
        </p:txBody>
      </p:sp>
    </p:spTree>
    <p:extLst>
      <p:ext uri="{BB962C8B-B14F-4D97-AF65-F5344CB8AC3E}">
        <p14:creationId xmlns:p14="http://schemas.microsoft.com/office/powerpoint/2010/main" val="405456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7481A-921E-44A6-993E-C3AB6EB7EEC3}"/>
              </a:ext>
            </a:extLst>
          </p:cNvPr>
          <p:cNvSpPr>
            <a:spLocks noGrp="1"/>
          </p:cNvSpPr>
          <p:nvPr>
            <p:ph type="title"/>
          </p:nvPr>
        </p:nvSpPr>
        <p:spPr>
          <a:xfrm>
            <a:off x="463578" y="0"/>
            <a:ext cx="10941758" cy="498156"/>
          </a:xfrm>
        </p:spPr>
        <p:txBody>
          <a:bodyPr>
            <a:normAutofit fontScale="90000"/>
          </a:bodyPr>
          <a:lstStyle/>
          <a:p>
            <a:pPr lvl="0" defTabSz="457200">
              <a:lnSpc>
                <a:spcPct val="100000"/>
              </a:lnSpc>
              <a:spcBef>
                <a:spcPts val="0"/>
              </a:spcBef>
            </a:pP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r>
              <a:rPr lang="en-US" sz="2400" b="1" dirty="0">
                <a:solidFill>
                  <a:srgbClr val="000000"/>
                </a:solidFill>
                <a:latin typeface="Calibri" panose="020F0502020204030204"/>
                <a:ea typeface="+mn-ea"/>
                <a:cs typeface="+mn-cs"/>
              </a:rPr>
              <a:t/>
            </a:r>
            <a:br>
              <a:rPr lang="en-US" sz="2400" b="1" dirty="0">
                <a:solidFill>
                  <a:srgbClr val="000000"/>
                </a:solidFill>
                <a:latin typeface="Calibri" panose="020F0502020204030204"/>
                <a:ea typeface="+mn-ea"/>
                <a:cs typeface="+mn-cs"/>
              </a:rPr>
            </a:br>
            <a:endParaRPr lang="en-US" sz="2400" b="1" dirty="0">
              <a:solidFill>
                <a:prstClr val="white"/>
              </a:solidFill>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21A43E16-952B-4E79-B388-5B2369755944}"/>
              </a:ext>
            </a:extLst>
          </p:cNvPr>
          <p:cNvSpPr>
            <a:spLocks noGrp="1"/>
          </p:cNvSpPr>
          <p:nvPr>
            <p:ph type="sldNum" sz="quarter" idx="12"/>
          </p:nvPr>
        </p:nvSpPr>
        <p:spPr/>
        <p:txBody>
          <a:bodyPr/>
          <a:lstStyle/>
          <a:p>
            <a:fld id="{1C7E1D1C-CF22-E84F-B05D-DE0C532CFAB0}" type="slidenum">
              <a:rPr lang="en-US" smtClean="0"/>
              <a:pPr/>
              <a:t>9</a:t>
            </a:fld>
            <a:endParaRPr lang="en-US" dirty="0"/>
          </a:p>
        </p:txBody>
      </p:sp>
      <p:sp>
        <p:nvSpPr>
          <p:cNvPr id="6" name="TextBox 5"/>
          <p:cNvSpPr txBox="1"/>
          <p:nvPr/>
        </p:nvSpPr>
        <p:spPr>
          <a:xfrm>
            <a:off x="4815840" y="903514"/>
            <a:ext cx="4202176" cy="369332"/>
          </a:xfrm>
          <a:prstGeom prst="rect">
            <a:avLst/>
          </a:prstGeom>
          <a:noFill/>
        </p:spPr>
        <p:txBody>
          <a:bodyPr wrap="none" rtlCol="0">
            <a:spAutoFit/>
          </a:bodyPr>
          <a:lstStyle/>
          <a:p>
            <a:pPr defTabSz="457200"/>
            <a:r>
              <a:rPr lang="en-US" b="1" dirty="0">
                <a:solidFill>
                  <a:prstClr val="black"/>
                </a:solidFill>
                <a:latin typeface="Calibri" panose="020F0502020204030204"/>
              </a:rPr>
              <a:t>2</a:t>
            </a:r>
            <a:r>
              <a:rPr lang="en-US" b="1" baseline="30000" dirty="0">
                <a:solidFill>
                  <a:prstClr val="black"/>
                </a:solidFill>
                <a:latin typeface="Calibri" panose="020F0502020204030204"/>
              </a:rPr>
              <a:t>nd</a:t>
            </a:r>
            <a:r>
              <a:rPr lang="en-US" b="1" dirty="0">
                <a:solidFill>
                  <a:prstClr val="black"/>
                </a:solidFill>
                <a:latin typeface="Calibri" panose="020F0502020204030204"/>
              </a:rPr>
              <a:t> Quarter FY20 Compliance Hotline Calls</a:t>
            </a:r>
          </a:p>
        </p:txBody>
      </p:sp>
      <p:cxnSp>
        <p:nvCxnSpPr>
          <p:cNvPr id="8" name="Straight Connector 7"/>
          <p:cNvCxnSpPr/>
          <p:nvPr/>
        </p:nvCxnSpPr>
        <p:spPr>
          <a:xfrm>
            <a:off x="935456" y="4355451"/>
            <a:ext cx="10469880" cy="0"/>
          </a:xfrm>
          <a:prstGeom prst="line">
            <a:avLst/>
          </a:prstGeom>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526029" y="4531589"/>
            <a:ext cx="5144357" cy="369332"/>
          </a:xfrm>
          <a:prstGeom prst="rect">
            <a:avLst/>
          </a:prstGeom>
          <a:noFill/>
        </p:spPr>
        <p:txBody>
          <a:bodyPr wrap="none" rtlCol="0">
            <a:spAutoFit/>
          </a:bodyPr>
          <a:lstStyle/>
          <a:p>
            <a:pPr defTabSz="914409">
              <a:defRPr/>
            </a:pPr>
            <a:r>
              <a:rPr lang="en-US" b="1" kern="0" dirty="0">
                <a:solidFill>
                  <a:prstClr val="black"/>
                </a:solidFill>
                <a:latin typeface="Calibri" panose="020F0502020204030204"/>
              </a:rPr>
              <a:t>2</a:t>
            </a:r>
            <a:r>
              <a:rPr lang="en-US" b="1" kern="0" baseline="30000" dirty="0">
                <a:solidFill>
                  <a:prstClr val="black"/>
                </a:solidFill>
                <a:latin typeface="Calibri" panose="020F0502020204030204"/>
              </a:rPr>
              <a:t>nd</a:t>
            </a:r>
            <a:r>
              <a:rPr lang="en-US" b="1" kern="0" dirty="0">
                <a:solidFill>
                  <a:prstClr val="black"/>
                </a:solidFill>
                <a:latin typeface="Calibri" panose="020F0502020204030204"/>
              </a:rPr>
              <a:t> Quarter FY20 Fraud, Waste &amp; Abuse Allegations </a:t>
            </a:r>
          </a:p>
        </p:txBody>
      </p:sp>
      <p:sp>
        <p:nvSpPr>
          <p:cNvPr id="4" name="TextBox 3"/>
          <p:cNvSpPr txBox="1"/>
          <p:nvPr/>
        </p:nvSpPr>
        <p:spPr>
          <a:xfrm>
            <a:off x="374368" y="-6288"/>
            <a:ext cx="11817632" cy="585216"/>
          </a:xfrm>
          <a:prstGeom prst="rect">
            <a:avLst/>
          </a:prstGeom>
          <a:noFill/>
          <a:ln>
            <a:noFill/>
          </a:ln>
        </p:spPr>
        <p:txBody>
          <a:bodyPr wrap="square" rtlCol="0">
            <a:spAutoFit/>
          </a:bodyPr>
          <a:lstStyle/>
          <a:p>
            <a:pPr lvl="0"/>
            <a:r>
              <a:rPr lang="en-US" sz="3200" b="1" dirty="0">
                <a:solidFill>
                  <a:srgbClr val="8CC247"/>
                </a:solidFill>
              </a:rPr>
              <a:t>  FY 2020 Compliance Hotline and Fraud, Waste and Abuse</a:t>
            </a:r>
          </a:p>
        </p:txBody>
      </p:sp>
      <p:sp>
        <p:nvSpPr>
          <p:cNvPr id="16" name="Rectangle 15"/>
          <p:cNvSpPr/>
          <p:nvPr/>
        </p:nvSpPr>
        <p:spPr>
          <a:xfrm>
            <a:off x="1300681" y="4908612"/>
            <a:ext cx="4795319" cy="1200329"/>
          </a:xfrm>
          <a:prstGeom prst="rect">
            <a:avLst/>
          </a:prstGeom>
        </p:spPr>
        <p:txBody>
          <a:bodyPr wrap="square">
            <a:spAutoFit/>
          </a:bodyPr>
          <a:lstStyle/>
          <a:p>
            <a:pPr marL="285753" indent="-285753" defTabSz="914409">
              <a:buClr>
                <a:srgbClr val="2899B7"/>
              </a:buClr>
              <a:buFont typeface="Wingdings" panose="05000000000000000000" pitchFamily="2" charset="2"/>
              <a:buChar char="v"/>
              <a:defRPr/>
            </a:pPr>
            <a:r>
              <a:rPr lang="en-US" b="1" kern="0" dirty="0">
                <a:solidFill>
                  <a:prstClr val="black"/>
                </a:solidFill>
                <a:latin typeface="Calibri" panose="020F0502020204030204"/>
              </a:rPr>
              <a:t>  9  -  Allegations</a:t>
            </a:r>
          </a:p>
          <a:p>
            <a:pPr marL="285753" indent="-285753" defTabSz="914409">
              <a:buClr>
                <a:srgbClr val="2899B7"/>
              </a:buClr>
              <a:buFont typeface="Wingdings" panose="05000000000000000000" pitchFamily="2" charset="2"/>
              <a:buChar char="v"/>
              <a:defRPr/>
            </a:pPr>
            <a:r>
              <a:rPr lang="en-US" b="1" kern="0" dirty="0">
                <a:solidFill>
                  <a:prstClr val="black"/>
                </a:solidFill>
                <a:latin typeface="Calibri" panose="020F0502020204030204"/>
              </a:rPr>
              <a:t>  7 -   Not Founded</a:t>
            </a:r>
          </a:p>
          <a:p>
            <a:pPr marL="285753" indent="-285753" defTabSz="914409">
              <a:buClr>
                <a:srgbClr val="2899B7"/>
              </a:buClr>
              <a:buFont typeface="Wingdings" panose="05000000000000000000" pitchFamily="2" charset="2"/>
              <a:buChar char="v"/>
              <a:defRPr/>
            </a:pPr>
            <a:r>
              <a:rPr lang="en-US" b="1" kern="0" dirty="0">
                <a:solidFill>
                  <a:prstClr val="black"/>
                </a:solidFill>
                <a:latin typeface="Calibri" panose="020F0502020204030204"/>
              </a:rPr>
              <a:t>  1 -   Partially Founded</a:t>
            </a:r>
          </a:p>
          <a:p>
            <a:pPr marL="285753" indent="-285753" defTabSz="914409">
              <a:buClr>
                <a:srgbClr val="2899B7"/>
              </a:buClr>
              <a:buFont typeface="Wingdings" panose="05000000000000000000" pitchFamily="2" charset="2"/>
              <a:buChar char="v"/>
              <a:defRPr/>
            </a:pPr>
            <a:r>
              <a:rPr lang="en-US" b="1" kern="0" dirty="0">
                <a:solidFill>
                  <a:prstClr val="black"/>
                </a:solidFill>
                <a:latin typeface="Calibri" panose="020F0502020204030204"/>
              </a:rPr>
              <a:t>  1 -   Referred</a:t>
            </a:r>
          </a:p>
        </p:txBody>
      </p:sp>
      <p:graphicFrame>
        <p:nvGraphicFramePr>
          <p:cNvPr id="7" name="Table 6">
            <a:extLst>
              <a:ext uri="{FF2B5EF4-FFF2-40B4-BE49-F238E27FC236}">
                <a16:creationId xmlns:a16="http://schemas.microsoft.com/office/drawing/2014/main" xmlns="" id="{16A5BC96-06B4-414D-BD43-984184648F8D}"/>
              </a:ext>
            </a:extLst>
          </p:cNvPr>
          <p:cNvGraphicFramePr>
            <a:graphicFrameLocks noGrp="1"/>
          </p:cNvGraphicFramePr>
          <p:nvPr>
            <p:extLst>
              <p:ext uri="{D42A27DB-BD31-4B8C-83A1-F6EECF244321}">
                <p14:modId xmlns:p14="http://schemas.microsoft.com/office/powerpoint/2010/main" val="3793207701"/>
              </p:ext>
            </p:extLst>
          </p:nvPr>
        </p:nvGraphicFramePr>
        <p:xfrm>
          <a:off x="677662" y="1439662"/>
          <a:ext cx="4552305" cy="1667265"/>
        </p:xfrm>
        <a:graphic>
          <a:graphicData uri="http://schemas.openxmlformats.org/drawingml/2006/table">
            <a:tbl>
              <a:tblPr>
                <a:tableStyleId>{3C2FFA5D-87B4-456A-9821-1D502468CF0F}</a:tableStyleId>
              </a:tblPr>
              <a:tblGrid>
                <a:gridCol w="1638141">
                  <a:extLst>
                    <a:ext uri="{9D8B030D-6E8A-4147-A177-3AD203B41FA5}">
                      <a16:colId xmlns:a16="http://schemas.microsoft.com/office/drawing/2014/main" xmlns="" val="2078438395"/>
                    </a:ext>
                  </a:extLst>
                </a:gridCol>
                <a:gridCol w="1362242">
                  <a:extLst>
                    <a:ext uri="{9D8B030D-6E8A-4147-A177-3AD203B41FA5}">
                      <a16:colId xmlns:a16="http://schemas.microsoft.com/office/drawing/2014/main" xmlns="" val="129296962"/>
                    </a:ext>
                  </a:extLst>
                </a:gridCol>
                <a:gridCol w="1551922">
                  <a:extLst>
                    <a:ext uri="{9D8B030D-6E8A-4147-A177-3AD203B41FA5}">
                      <a16:colId xmlns:a16="http://schemas.microsoft.com/office/drawing/2014/main" xmlns="" val="1148626358"/>
                    </a:ext>
                  </a:extLst>
                </a:gridCol>
              </a:tblGrid>
              <a:tr h="333453">
                <a:tc>
                  <a:txBody>
                    <a:bodyPr/>
                    <a:lstStyle/>
                    <a:p>
                      <a:pPr algn="l" fontAlgn="b"/>
                      <a:r>
                        <a:rPr lang="en-US" sz="1100" u="none" strike="noStrike" dirty="0">
                          <a:effectLst/>
                        </a:rPr>
                        <a:t>DEPARTMENT</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l" fontAlgn="b"/>
                      <a:r>
                        <a:rPr lang="en-US" sz="1100" u="none" strike="noStrike" dirty="0">
                          <a:effectLst/>
                        </a:rPr>
                        <a:t>     2ND QTR CALLS </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l" fontAlgn="b"/>
                      <a:r>
                        <a:rPr lang="en-US" sz="1100" u="none" strike="noStrike" dirty="0">
                          <a:effectLst/>
                        </a:rPr>
                        <a:t>       FY20 YTD # CALLS</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xmlns="" val="3264051762"/>
                  </a:ext>
                </a:extLst>
              </a:tr>
              <a:tr h="333453">
                <a:tc>
                  <a:txBody>
                    <a:bodyPr/>
                    <a:lstStyle/>
                    <a:p>
                      <a:pPr algn="l" fontAlgn="b"/>
                      <a:r>
                        <a:rPr lang="en-US" sz="1100" u="none" strike="noStrike" dirty="0">
                          <a:effectLst/>
                        </a:rPr>
                        <a:t>Constituent Services</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r" fontAlgn="b"/>
                      <a:r>
                        <a:rPr lang="en-US" sz="1100" u="none" strike="noStrike" dirty="0">
                          <a:effectLst/>
                        </a:rPr>
                        <a:t>87</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r" fontAlgn="b"/>
                      <a:r>
                        <a:rPr lang="en-US" sz="1100" u="none" strike="noStrike" dirty="0">
                          <a:effectLst/>
                        </a:rPr>
                        <a:t>160</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xmlns="" val="2543668299"/>
                  </a:ext>
                </a:extLst>
              </a:tr>
              <a:tr h="333453">
                <a:tc>
                  <a:txBody>
                    <a:bodyPr/>
                    <a:lstStyle/>
                    <a:p>
                      <a:pPr algn="l" fontAlgn="b"/>
                      <a:r>
                        <a:rPr lang="en-US" sz="1100" u="none" strike="noStrike" dirty="0">
                          <a:effectLst/>
                        </a:rPr>
                        <a:t>Compliance Hotline</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xmlns="" val="992229557"/>
                  </a:ext>
                </a:extLst>
              </a:tr>
              <a:tr h="333453">
                <a:tc>
                  <a:txBody>
                    <a:bodyPr/>
                    <a:lstStyle/>
                    <a:p>
                      <a:pPr algn="l" fontAlgn="b"/>
                      <a:r>
                        <a:rPr lang="en-US" sz="1100" u="none" strike="noStrike" dirty="0">
                          <a:effectLst/>
                        </a:rPr>
                        <a:t>Civil Rights Officer</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xmlns="" val="3136527247"/>
                  </a:ext>
                </a:extLst>
              </a:tr>
              <a:tr h="333453">
                <a:tc>
                  <a:txBody>
                    <a:bodyPr/>
                    <a:lstStyle/>
                    <a:p>
                      <a:pPr algn="l" fontAlgn="b"/>
                      <a:r>
                        <a:rPr lang="en-US" sz="1100" b="1" u="none" strike="noStrike" dirty="0">
                          <a:effectLst/>
                        </a:rPr>
                        <a:t>Grand</a:t>
                      </a:r>
                      <a:r>
                        <a:rPr lang="en-US" sz="1100" u="none" strike="noStrike" dirty="0">
                          <a:effectLst/>
                        </a:rPr>
                        <a:t> </a:t>
                      </a:r>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r" fontAlgn="b"/>
                      <a:r>
                        <a:rPr lang="en-US" sz="1100" b="1" u="none" strike="noStrike" dirty="0">
                          <a:effectLst/>
                        </a:rPr>
                        <a:t>91</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r" fontAlgn="b"/>
                      <a:r>
                        <a:rPr lang="en-US" sz="1100" b="1" u="none" strike="noStrike" dirty="0">
                          <a:effectLst/>
                        </a:rPr>
                        <a:t>167</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xmlns="" val="3140883140"/>
                  </a:ext>
                </a:extLst>
              </a:tr>
            </a:tbl>
          </a:graphicData>
        </a:graphic>
      </p:graphicFrame>
      <p:graphicFrame>
        <p:nvGraphicFramePr>
          <p:cNvPr id="12" name="Chart 11">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958970569"/>
              </p:ext>
            </p:extLst>
          </p:nvPr>
        </p:nvGraphicFramePr>
        <p:xfrm>
          <a:off x="5285173" y="1317569"/>
          <a:ext cx="5943970" cy="29931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598899"/>
      </p:ext>
    </p:extLst>
  </p:cSld>
  <p:clrMapOvr>
    <a:masterClrMapping/>
  </p:clrMapOvr>
</p:sld>
</file>

<file path=ppt/theme/theme1.xml><?xml version="1.0" encoding="utf-8"?>
<a:theme xmlns:a="http://schemas.openxmlformats.org/drawingml/2006/main" name="Office Theme">
  <a:themeElements>
    <a:clrScheme name="MHC">
      <a:dk1>
        <a:srgbClr val="000000"/>
      </a:dk1>
      <a:lt1>
        <a:srgbClr val="FFFFFF"/>
      </a:lt1>
      <a:dk2>
        <a:srgbClr val="565655"/>
      </a:dk2>
      <a:lt2>
        <a:srgbClr val="F05928"/>
      </a:lt2>
      <a:accent1>
        <a:srgbClr val="2899B7"/>
      </a:accent1>
      <a:accent2>
        <a:srgbClr val="8CC247"/>
      </a:accent2>
      <a:accent3>
        <a:srgbClr val="5D2C80"/>
      </a:accent3>
      <a:accent4>
        <a:srgbClr val="FDB813"/>
      </a:accent4>
      <a:accent5>
        <a:srgbClr val="008C83"/>
      </a:accent5>
      <a:accent6>
        <a:srgbClr val="BE1E2C"/>
      </a:accent6>
      <a:hlink>
        <a:srgbClr val="0563C1"/>
      </a:hlink>
      <a:folHlink>
        <a:srgbClr val="9E1E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1744</TotalTime>
  <Words>623</Words>
  <Application>Microsoft Office PowerPoint</Application>
  <PresentationFormat>Widescreen</PresentationFormat>
  <Paragraphs>264</Paragraphs>
  <Slides>10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Courier New</vt:lpstr>
      <vt:lpstr>System Font Regular</vt:lpstr>
      <vt:lpstr>Times New Roman</vt:lpstr>
      <vt:lpstr>Wingdings</vt:lpstr>
      <vt:lpstr>Office Theme</vt:lpstr>
      <vt:lpstr>6_Office Theme</vt:lpstr>
      <vt:lpstr>PowerPoint Presentation</vt:lpstr>
      <vt:lpstr>Q2 FY 2020 Audit Status Report</vt:lpstr>
      <vt:lpstr>FY19-20 Corrective Actions Implemented </vt:lpstr>
      <vt:lpstr>            </vt:lpstr>
      <vt:lpstr>PowerPoint Presentation</vt:lpstr>
      <vt:lpstr>Risk Mitigation Strategies</vt:lpstr>
      <vt:lpstr>FY20 YTD PRIVACY INCIDENTS</vt:lpstr>
      <vt:lpstr>FY20 YTD PRIVACY INCIDENTS</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Cynthia Wilson</cp:lastModifiedBy>
  <cp:revision>150</cp:revision>
  <dcterms:created xsi:type="dcterms:W3CDTF">2019-03-19T20:31:12Z</dcterms:created>
  <dcterms:modified xsi:type="dcterms:W3CDTF">2020-01-15T19:24:18Z</dcterms:modified>
</cp:coreProperties>
</file>